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handoutMasterIdLst>
    <p:handoutMasterId r:id="rId19"/>
  </p:handoutMasterIdLst>
  <p:sldIdLst>
    <p:sldId id="277" r:id="rId5"/>
    <p:sldId id="675" r:id="rId6"/>
    <p:sldId id="681" r:id="rId7"/>
    <p:sldId id="682" r:id="rId8"/>
    <p:sldId id="285" r:id="rId9"/>
    <p:sldId id="683" r:id="rId10"/>
    <p:sldId id="585" r:id="rId11"/>
    <p:sldId id="288" r:id="rId12"/>
    <p:sldId id="289" r:id="rId13"/>
    <p:sldId id="656" r:id="rId14"/>
    <p:sldId id="679" r:id="rId15"/>
    <p:sldId id="680" r:id="rId16"/>
    <p:sldId id="278" r:id="rId17"/>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812800" rtl="0" fontAlgn="auto" latinLnBrk="0" hangingPunct="0">
      <a:lnSpc>
        <a:spcPct val="100000"/>
      </a:lnSpc>
      <a:spcBef>
        <a:spcPts val="1200"/>
      </a:spcBef>
      <a:spcAft>
        <a:spcPts val="0"/>
      </a:spcAft>
      <a:buClr>
        <a:srgbClr val="ABAEAD"/>
      </a:buClr>
      <a:buSzTx/>
      <a:buFontTx/>
      <a:buNone/>
      <a:tabLst/>
      <a:defRPr kumimoji="0" sz="3200" b="0" i="0" u="none" strike="noStrike" cap="none" spc="0" normalizeH="0" baseline="0">
        <a:ln>
          <a:noFill/>
        </a:ln>
        <a:solidFill>
          <a:srgbClr val="000000"/>
        </a:solidFill>
        <a:effectLst/>
        <a:uFillTx/>
        <a:latin typeface="Real Text Pro"/>
        <a:ea typeface="Real Text Pro"/>
        <a:cs typeface="Real Text Pro"/>
        <a:sym typeface="Real Text Pro"/>
      </a:defRPr>
    </a:lvl1pPr>
    <a:lvl2pPr marL="0" marR="0" indent="342900" algn="l" defTabSz="812800" rtl="0" fontAlgn="auto" latinLnBrk="0" hangingPunct="0">
      <a:lnSpc>
        <a:spcPct val="100000"/>
      </a:lnSpc>
      <a:spcBef>
        <a:spcPts val="1200"/>
      </a:spcBef>
      <a:spcAft>
        <a:spcPts val="0"/>
      </a:spcAft>
      <a:buClr>
        <a:srgbClr val="ABAEAD"/>
      </a:buClr>
      <a:buSzTx/>
      <a:buFontTx/>
      <a:buNone/>
      <a:tabLst/>
      <a:defRPr kumimoji="0" sz="3200" b="0" i="0" u="none" strike="noStrike" cap="none" spc="0" normalizeH="0" baseline="0">
        <a:ln>
          <a:noFill/>
        </a:ln>
        <a:solidFill>
          <a:srgbClr val="000000"/>
        </a:solidFill>
        <a:effectLst/>
        <a:uFillTx/>
        <a:latin typeface="Real Text Pro"/>
        <a:ea typeface="Real Text Pro"/>
        <a:cs typeface="Real Text Pro"/>
        <a:sym typeface="Real Text Pro"/>
      </a:defRPr>
    </a:lvl2pPr>
    <a:lvl3pPr marL="0" marR="0" indent="685800" algn="l" defTabSz="812800" rtl="0" fontAlgn="auto" latinLnBrk="0" hangingPunct="0">
      <a:lnSpc>
        <a:spcPct val="100000"/>
      </a:lnSpc>
      <a:spcBef>
        <a:spcPts val="1200"/>
      </a:spcBef>
      <a:spcAft>
        <a:spcPts val="0"/>
      </a:spcAft>
      <a:buClr>
        <a:srgbClr val="ABAEAD"/>
      </a:buClr>
      <a:buSzTx/>
      <a:buFontTx/>
      <a:buNone/>
      <a:tabLst/>
      <a:defRPr kumimoji="0" sz="3200" b="0" i="0" u="none" strike="noStrike" cap="none" spc="0" normalizeH="0" baseline="0">
        <a:ln>
          <a:noFill/>
        </a:ln>
        <a:solidFill>
          <a:srgbClr val="000000"/>
        </a:solidFill>
        <a:effectLst/>
        <a:uFillTx/>
        <a:latin typeface="Real Text Pro"/>
        <a:ea typeface="Real Text Pro"/>
        <a:cs typeface="Real Text Pro"/>
        <a:sym typeface="Real Text Pro"/>
      </a:defRPr>
    </a:lvl3pPr>
    <a:lvl4pPr marL="0" marR="0" indent="1028700" algn="l" defTabSz="812800" rtl="0" fontAlgn="auto" latinLnBrk="0" hangingPunct="0">
      <a:lnSpc>
        <a:spcPct val="100000"/>
      </a:lnSpc>
      <a:spcBef>
        <a:spcPts val="1200"/>
      </a:spcBef>
      <a:spcAft>
        <a:spcPts val="0"/>
      </a:spcAft>
      <a:buClr>
        <a:srgbClr val="ABAEAD"/>
      </a:buClr>
      <a:buSzTx/>
      <a:buFontTx/>
      <a:buNone/>
      <a:tabLst/>
      <a:defRPr kumimoji="0" sz="3200" b="0" i="0" u="none" strike="noStrike" cap="none" spc="0" normalizeH="0" baseline="0">
        <a:ln>
          <a:noFill/>
        </a:ln>
        <a:solidFill>
          <a:srgbClr val="000000"/>
        </a:solidFill>
        <a:effectLst/>
        <a:uFillTx/>
        <a:latin typeface="Real Text Pro"/>
        <a:ea typeface="Real Text Pro"/>
        <a:cs typeface="Real Text Pro"/>
        <a:sym typeface="Real Text Pro"/>
      </a:defRPr>
    </a:lvl4pPr>
    <a:lvl5pPr marL="0" marR="0" indent="1371600" algn="l" defTabSz="812800" rtl="0" fontAlgn="auto" latinLnBrk="0" hangingPunct="0">
      <a:lnSpc>
        <a:spcPct val="100000"/>
      </a:lnSpc>
      <a:spcBef>
        <a:spcPts val="1200"/>
      </a:spcBef>
      <a:spcAft>
        <a:spcPts val="0"/>
      </a:spcAft>
      <a:buClr>
        <a:srgbClr val="ABAEAD"/>
      </a:buClr>
      <a:buSzTx/>
      <a:buFontTx/>
      <a:buNone/>
      <a:tabLst/>
      <a:defRPr kumimoji="0" sz="3200" b="0" i="0" u="none" strike="noStrike" cap="none" spc="0" normalizeH="0" baseline="0">
        <a:ln>
          <a:noFill/>
        </a:ln>
        <a:solidFill>
          <a:srgbClr val="000000"/>
        </a:solidFill>
        <a:effectLst/>
        <a:uFillTx/>
        <a:latin typeface="Real Text Pro"/>
        <a:ea typeface="Real Text Pro"/>
        <a:cs typeface="Real Text Pro"/>
        <a:sym typeface="Real Text Pro"/>
      </a:defRPr>
    </a:lvl5pPr>
    <a:lvl6pPr marL="0" marR="0" indent="1714500" algn="l" defTabSz="812800" rtl="0" fontAlgn="auto" latinLnBrk="0" hangingPunct="0">
      <a:lnSpc>
        <a:spcPct val="100000"/>
      </a:lnSpc>
      <a:spcBef>
        <a:spcPts val="1200"/>
      </a:spcBef>
      <a:spcAft>
        <a:spcPts val="0"/>
      </a:spcAft>
      <a:buClr>
        <a:srgbClr val="ABAEAD"/>
      </a:buClr>
      <a:buSzTx/>
      <a:buFontTx/>
      <a:buNone/>
      <a:tabLst/>
      <a:defRPr kumimoji="0" sz="3200" b="0" i="0" u="none" strike="noStrike" cap="none" spc="0" normalizeH="0" baseline="0">
        <a:ln>
          <a:noFill/>
        </a:ln>
        <a:solidFill>
          <a:srgbClr val="000000"/>
        </a:solidFill>
        <a:effectLst/>
        <a:uFillTx/>
        <a:latin typeface="Real Text Pro"/>
        <a:ea typeface="Real Text Pro"/>
        <a:cs typeface="Real Text Pro"/>
        <a:sym typeface="Real Text Pro"/>
      </a:defRPr>
    </a:lvl6pPr>
    <a:lvl7pPr marL="0" marR="0" indent="2057400" algn="l" defTabSz="812800" rtl="0" fontAlgn="auto" latinLnBrk="0" hangingPunct="0">
      <a:lnSpc>
        <a:spcPct val="100000"/>
      </a:lnSpc>
      <a:spcBef>
        <a:spcPts val="1200"/>
      </a:spcBef>
      <a:spcAft>
        <a:spcPts val="0"/>
      </a:spcAft>
      <a:buClr>
        <a:srgbClr val="ABAEAD"/>
      </a:buClr>
      <a:buSzTx/>
      <a:buFontTx/>
      <a:buNone/>
      <a:tabLst/>
      <a:defRPr kumimoji="0" sz="3200" b="0" i="0" u="none" strike="noStrike" cap="none" spc="0" normalizeH="0" baseline="0">
        <a:ln>
          <a:noFill/>
        </a:ln>
        <a:solidFill>
          <a:srgbClr val="000000"/>
        </a:solidFill>
        <a:effectLst/>
        <a:uFillTx/>
        <a:latin typeface="Real Text Pro"/>
        <a:ea typeface="Real Text Pro"/>
        <a:cs typeface="Real Text Pro"/>
        <a:sym typeface="Real Text Pro"/>
      </a:defRPr>
    </a:lvl7pPr>
    <a:lvl8pPr marL="0" marR="0" indent="2400300" algn="l" defTabSz="812800" rtl="0" fontAlgn="auto" latinLnBrk="0" hangingPunct="0">
      <a:lnSpc>
        <a:spcPct val="100000"/>
      </a:lnSpc>
      <a:spcBef>
        <a:spcPts val="1200"/>
      </a:spcBef>
      <a:spcAft>
        <a:spcPts val="0"/>
      </a:spcAft>
      <a:buClr>
        <a:srgbClr val="ABAEAD"/>
      </a:buClr>
      <a:buSzTx/>
      <a:buFontTx/>
      <a:buNone/>
      <a:tabLst/>
      <a:defRPr kumimoji="0" sz="3200" b="0" i="0" u="none" strike="noStrike" cap="none" spc="0" normalizeH="0" baseline="0">
        <a:ln>
          <a:noFill/>
        </a:ln>
        <a:solidFill>
          <a:srgbClr val="000000"/>
        </a:solidFill>
        <a:effectLst/>
        <a:uFillTx/>
        <a:latin typeface="Real Text Pro"/>
        <a:ea typeface="Real Text Pro"/>
        <a:cs typeface="Real Text Pro"/>
        <a:sym typeface="Real Text Pro"/>
      </a:defRPr>
    </a:lvl8pPr>
    <a:lvl9pPr marL="0" marR="0" indent="2743200" algn="l" defTabSz="812800" rtl="0" fontAlgn="auto" latinLnBrk="0" hangingPunct="0">
      <a:lnSpc>
        <a:spcPct val="100000"/>
      </a:lnSpc>
      <a:spcBef>
        <a:spcPts val="1200"/>
      </a:spcBef>
      <a:spcAft>
        <a:spcPts val="0"/>
      </a:spcAft>
      <a:buClr>
        <a:srgbClr val="ABAEAD"/>
      </a:buClr>
      <a:buSzTx/>
      <a:buFontTx/>
      <a:buNone/>
      <a:tabLst/>
      <a:defRPr kumimoji="0" sz="3200" b="0" i="0" u="none" strike="noStrike" cap="none" spc="0" normalizeH="0" baseline="0">
        <a:ln>
          <a:noFill/>
        </a:ln>
        <a:solidFill>
          <a:srgbClr val="000000"/>
        </a:solidFill>
        <a:effectLst/>
        <a:uFillTx/>
        <a:latin typeface="Real Text Pro"/>
        <a:ea typeface="Real Text Pro"/>
        <a:cs typeface="Real Text Pro"/>
        <a:sym typeface="Real Text Pro"/>
      </a:defRPr>
    </a:lvl9pPr>
  </p:defaultTextStyle>
  <p:extLst>
    <p:ext uri="{EFAFB233-063F-42B5-8137-9DF3F51BA10A}">
      <p15:sldGuideLst xmlns:p15="http://schemas.microsoft.com/office/powerpoint/2012/main">
        <p15:guide id="1" orient="horz" pos="4320">
          <p15:clr>
            <a:srgbClr val="A4A3A4"/>
          </p15:clr>
        </p15:guide>
        <p15:guide id="2" pos="76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E6023B"/>
    <a:srgbClr val="151515"/>
    <a:srgbClr val="EE254B"/>
    <a:srgbClr val="EE1558"/>
    <a:srgbClr val="F5326B"/>
    <a:srgbClr val="F7F3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2A25EC-8966-4934-83B7-4FD53F628FC3}" v="403" dt="2022-10-31T21:25:34.192"/>
  </p1510:revLst>
</p1510:revInfo>
</file>

<file path=ppt/tableStyles.xml><?xml version="1.0" encoding="utf-8"?>
<a:tblStyleLst xmlns:a="http://schemas.openxmlformats.org/drawingml/2006/main" def="{5940675A-B579-460E-94D1-54222C63F5DA}">
  <a:tblStyle styleId="{4A9BC294-FFE2-49D5-8D69-9E1BD2C41BD5}" styleName="">
    <a:tblBg/>
    <a:wholeTbl>
      <a:tcTxStyle b="off" i="off">
        <a:font>
          <a:latin typeface="Real Text Pro"/>
          <a:ea typeface="Real Text Pro"/>
          <a:cs typeface="Real Text Pro"/>
        </a:font>
        <a:srgbClr val="6A6969"/>
      </a:tcTxStyle>
      <a:tcStyle>
        <a:tcBdr>
          <a:left>
            <a:ln w="12700" cap="flat">
              <a:noFill/>
              <a:round/>
            </a:ln>
          </a:left>
          <a:right>
            <a:ln w="12700" cap="flat">
              <a:noFill/>
              <a:round/>
            </a:ln>
          </a:right>
          <a:top>
            <a:ln w="12700" cap="flat">
              <a:solidFill>
                <a:srgbClr val="6A6969"/>
              </a:solidFill>
              <a:prstDash val="solid"/>
              <a:round/>
            </a:ln>
          </a:top>
          <a:bottom>
            <a:ln w="12700" cap="flat">
              <a:solidFill>
                <a:srgbClr val="6A6969"/>
              </a:solidFill>
              <a:prstDash val="solid"/>
              <a:round/>
            </a:ln>
          </a:bottom>
          <a:insideH>
            <a:ln w="12700" cap="flat">
              <a:solidFill>
                <a:srgbClr val="6A6969"/>
              </a:solidFill>
              <a:prstDash val="solid"/>
              <a:round/>
            </a:ln>
          </a:insideH>
          <a:insideV>
            <a:ln w="12700" cap="flat">
              <a:noFill/>
              <a:round/>
            </a:ln>
          </a:insideV>
        </a:tcBdr>
        <a:fill>
          <a:noFill/>
        </a:fill>
      </a:tcStyle>
    </a:wholeTbl>
    <a:band2H>
      <a:tcTxStyle/>
      <a:tcStyle>
        <a:tcBdr/>
        <a:fill>
          <a:solidFill>
            <a:srgbClr val="FFECF0"/>
          </a:solidFill>
        </a:fill>
      </a:tcStyle>
    </a:band2H>
    <a:firstCol>
      <a:tcTxStyle b="off" i="off">
        <a:font>
          <a:latin typeface="EspiPro Light"/>
          <a:ea typeface="EspiPro Light"/>
          <a:cs typeface="EspiPro Light"/>
        </a:font>
        <a:srgbClr val="FFFFFF"/>
      </a:tcTxStyle>
      <a:tcStyle>
        <a:tcBdr>
          <a:left>
            <a:ln w="12700" cap="flat">
              <a:solidFill>
                <a:srgbClr val="FFFFFF"/>
              </a:solidFill>
              <a:prstDash val="solid"/>
              <a:round/>
            </a:ln>
          </a:left>
          <a:right>
            <a:ln w="381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284B"/>
          </a:solidFill>
        </a:fill>
      </a:tcStyle>
    </a:firstCol>
    <a:lastRow>
      <a:tcTxStyle b="off" i="off">
        <a:font>
          <a:latin typeface="Real Text Pro"/>
          <a:ea typeface="Real Text Pro"/>
          <a:cs typeface="Real Text Pro"/>
        </a:font>
        <a:srgbClr val="6A6969"/>
      </a:tcTxStyle>
      <a:tcStyle>
        <a:tcBdr>
          <a:left>
            <a:ln w="38100" cap="flat">
              <a:noFill/>
              <a:round/>
            </a:ln>
          </a:left>
          <a:right>
            <a:ln w="38100" cap="flat">
              <a:noFill/>
              <a:round/>
            </a:ln>
          </a:right>
          <a:top>
            <a:ln w="50800" cap="flat">
              <a:solidFill>
                <a:srgbClr val="FF404B"/>
              </a:solidFill>
              <a:prstDash val="solid"/>
              <a:round/>
            </a:ln>
          </a:top>
          <a:bottom>
            <a:ln w="38100" cap="flat">
              <a:noFill/>
              <a:round/>
            </a:ln>
          </a:bottom>
          <a:insideH>
            <a:ln w="38100" cap="flat">
              <a:noFill/>
              <a:round/>
            </a:ln>
          </a:insideH>
          <a:insideV>
            <a:ln w="38100" cap="flat">
              <a:noFill/>
              <a:round/>
            </a:ln>
          </a:insideV>
        </a:tcBdr>
        <a:fill>
          <a:noFill/>
        </a:fill>
      </a:tcStyle>
    </a:lastRow>
    <a:firstRow>
      <a:tcTxStyle b="off" i="off">
        <a:font>
          <a:latin typeface="EspiPro Light"/>
          <a:ea typeface="EspiPro Light"/>
          <a:cs typeface="EspiPro Ligh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284B"/>
          </a:solidFill>
        </a:fill>
      </a:tcStyle>
    </a:firstRow>
  </a:tblStyle>
  <a:tblStyle styleId="{BBFC77FB-9ED0-4EC9-95AA-A1379042E648}" styleName="">
    <a:tblBg/>
    <a:wholeTbl>
      <a:tcTxStyle b="off" i="off">
        <a:font>
          <a:latin typeface="Real Text Pro"/>
          <a:ea typeface="Real Text Pro"/>
          <a:cs typeface="Real Text Pro"/>
        </a:font>
        <a:srgbClr val="6A6969"/>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6A6969"/>
              </a:solidFill>
              <a:prstDash val="solid"/>
              <a:round/>
            </a:ln>
          </a:top>
          <a:bottom>
            <a:ln w="12700" cap="flat">
              <a:solidFill>
                <a:srgbClr val="6A6969"/>
              </a:solidFill>
              <a:prstDash val="solid"/>
              <a:round/>
            </a:ln>
          </a:bottom>
          <a:insideH>
            <a:ln w="12700" cap="flat">
              <a:solidFill>
                <a:srgbClr val="6A6969"/>
              </a:solidFill>
              <a:prstDash val="solid"/>
              <a:round/>
            </a:ln>
          </a:insideH>
          <a:insideV>
            <a:ln w="12700" cap="flat">
              <a:solidFill>
                <a:srgbClr val="FFFFFF"/>
              </a:solidFill>
              <a:prstDash val="solid"/>
              <a:round/>
            </a:ln>
          </a:insideV>
        </a:tcBdr>
        <a:fill>
          <a:noFill/>
        </a:fill>
      </a:tcStyle>
    </a:wholeTbl>
    <a:band2H>
      <a:tcTxStyle/>
      <a:tcStyle>
        <a:tcBdr/>
        <a:fill>
          <a:solidFill>
            <a:srgbClr val="FFECF0"/>
          </a:solidFill>
        </a:fill>
      </a:tcStyle>
    </a:band2H>
    <a:firstCol>
      <a:tcTxStyle b="off" i="off">
        <a:font>
          <a:latin typeface="EspiPro Light"/>
          <a:ea typeface="EspiPro Light"/>
          <a:cs typeface="EspiPro Light"/>
        </a:font>
        <a:srgbClr val="FFFFFF"/>
      </a:tcTxStyle>
      <a:tcStyle>
        <a:tcBdr>
          <a:left>
            <a:ln w="12700" cap="flat">
              <a:solidFill>
                <a:srgbClr val="FFFFFF"/>
              </a:solidFill>
              <a:prstDash val="solid"/>
              <a:round/>
            </a:ln>
          </a:left>
          <a:right>
            <a:ln w="381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284B"/>
          </a:solidFill>
        </a:fill>
      </a:tcStyle>
    </a:firstCol>
    <a:lastRow>
      <a:tcTxStyle b="off" i="off">
        <a:font>
          <a:latin typeface="Real Text Pro"/>
          <a:ea typeface="Real Text Pro"/>
          <a:cs typeface="Real Text Pro"/>
        </a:font>
        <a:srgbClr val="6A6969"/>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A4252"/>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lastRow>
    <a:firstRow>
      <a:tcTxStyle b="off" i="off">
        <a:font>
          <a:latin typeface="EspiPro Light"/>
          <a:ea typeface="EspiPro Light"/>
          <a:cs typeface="EspiPro Ligh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284B"/>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154"/>
    <p:restoredTop sz="71429" autoAdjust="0"/>
  </p:normalViewPr>
  <p:slideViewPr>
    <p:cSldViewPr snapToGrid="0" snapToObjects="1">
      <p:cViewPr varScale="1">
        <p:scale>
          <a:sx n="39" d="100"/>
          <a:sy n="39" d="100"/>
        </p:scale>
        <p:origin x="2124" y="78"/>
      </p:cViewPr>
      <p:guideLst>
        <p:guide orient="horz" pos="4320"/>
        <p:guide pos="7680"/>
      </p:guideLst>
    </p:cSldViewPr>
  </p:slideViewPr>
  <p:notesTextViewPr>
    <p:cViewPr>
      <p:scale>
        <a:sx n="3" d="2"/>
        <a:sy n="3" d="2"/>
      </p:scale>
      <p:origin x="0" y="0"/>
    </p:cViewPr>
  </p:notesTextViewPr>
  <p:sorterViewPr>
    <p:cViewPr>
      <p:scale>
        <a:sx n="66" d="100"/>
        <a:sy n="66" d="100"/>
      </p:scale>
      <p:origin x="0" y="0"/>
    </p:cViewPr>
  </p:sorterViewPr>
  <p:notesViewPr>
    <p:cSldViewPr snapToGrid="0" snapToObjects="1">
      <p:cViewPr varScale="1">
        <p:scale>
          <a:sx n="149" d="100"/>
          <a:sy n="149" d="100"/>
        </p:scale>
        <p:origin x="3432" y="1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301ECB-1BED-49BC-ADE9-AAFD68A57A52}" type="doc">
      <dgm:prSet loTypeId="urn:microsoft.com/office/officeart/2005/8/layout/radial5" loCatId="cycle" qsTypeId="urn:microsoft.com/office/officeart/2005/8/quickstyle/simple4" qsCatId="simple" csTypeId="urn:microsoft.com/office/officeart/2005/8/colors/accent1_2" csCatId="accent1" phldr="1"/>
      <dgm:spPr/>
      <dgm:t>
        <a:bodyPr/>
        <a:lstStyle/>
        <a:p>
          <a:endParaRPr lang="en-US"/>
        </a:p>
      </dgm:t>
    </dgm:pt>
    <dgm:pt modelId="{70BBC3F1-2AF9-4EB9-A4FE-A911A27614CC}">
      <dgm:prSet phldrT="[Text]"/>
      <dgm:spPr>
        <a:noFill/>
        <a:ln w="25400" cmpd="sng">
          <a:solidFill>
            <a:schemeClr val="accent1"/>
          </a:solidFill>
        </a:ln>
      </dgm:spPr>
      <dgm:t>
        <a:bodyPr/>
        <a:lstStyle/>
        <a:p>
          <a:r>
            <a:rPr lang="en-US" b="1" dirty="0">
              <a:solidFill>
                <a:schemeClr val="tx1"/>
              </a:solidFill>
            </a:rPr>
            <a:t>Globalization: Economic interdependence </a:t>
          </a:r>
          <a:br>
            <a:rPr lang="en-US" b="1" dirty="0">
              <a:solidFill>
                <a:schemeClr val="tx1"/>
              </a:solidFill>
            </a:rPr>
          </a:br>
          <a:endParaRPr lang="en-US" b="1" dirty="0">
            <a:solidFill>
              <a:schemeClr val="tx1"/>
            </a:solidFill>
          </a:endParaRPr>
        </a:p>
      </dgm:t>
    </dgm:pt>
    <dgm:pt modelId="{0717C64D-7780-4B45-BD88-B6EBC1D1E9E9}" type="parTrans" cxnId="{28184B54-1399-47E8-B9D9-91C948BB3436}">
      <dgm:prSet/>
      <dgm:spPr/>
      <dgm:t>
        <a:bodyPr/>
        <a:lstStyle/>
        <a:p>
          <a:endParaRPr lang="en-US"/>
        </a:p>
      </dgm:t>
    </dgm:pt>
    <dgm:pt modelId="{FC0C2095-E874-42B9-ADAF-C22BA1726305}" type="sibTrans" cxnId="{28184B54-1399-47E8-B9D9-91C948BB3436}">
      <dgm:prSet/>
      <dgm:spPr/>
      <dgm:t>
        <a:bodyPr/>
        <a:lstStyle/>
        <a:p>
          <a:endParaRPr lang="en-US"/>
        </a:p>
      </dgm:t>
    </dgm:pt>
    <dgm:pt modelId="{E91BEA76-0C81-4157-984E-6ADB79ECF5FF}">
      <dgm:prSet custT="1"/>
      <dgm:spPr>
        <a:solidFill>
          <a:schemeClr val="accent1">
            <a:lumMod val="40000"/>
            <a:lumOff val="60000"/>
          </a:schemeClr>
        </a:solidFill>
      </dgm:spPr>
      <dgm:t>
        <a:bodyPr/>
        <a:lstStyle/>
        <a:p>
          <a:r>
            <a:rPr lang="en-US" sz="4400" b="1" dirty="0">
              <a:solidFill>
                <a:schemeClr val="tx1"/>
              </a:solidFill>
              <a:effectLst/>
            </a:rPr>
            <a:t>HAPPY CONSUMERS (capped wages)</a:t>
          </a:r>
          <a:endParaRPr lang="en-US" sz="4400" b="1" dirty="0">
            <a:solidFill>
              <a:schemeClr val="tx1"/>
            </a:solidFill>
          </a:endParaRPr>
        </a:p>
      </dgm:t>
    </dgm:pt>
    <dgm:pt modelId="{2905BFC5-5932-424B-AFBC-0D20A301B9C1}" type="parTrans" cxnId="{B1F31FD6-DB43-40FC-B901-F0C4A8B08A3E}">
      <dgm:prSet/>
      <dgm:spPr/>
      <dgm:t>
        <a:bodyPr/>
        <a:lstStyle/>
        <a:p>
          <a:endParaRPr lang="en-US"/>
        </a:p>
      </dgm:t>
    </dgm:pt>
    <dgm:pt modelId="{F43F60DB-1731-4094-8A63-BF3451242472}" type="sibTrans" cxnId="{B1F31FD6-DB43-40FC-B901-F0C4A8B08A3E}">
      <dgm:prSet/>
      <dgm:spPr/>
      <dgm:t>
        <a:bodyPr/>
        <a:lstStyle/>
        <a:p>
          <a:endParaRPr lang="en-US"/>
        </a:p>
      </dgm:t>
    </dgm:pt>
    <dgm:pt modelId="{72C1294C-E8F6-4782-9040-536D45479F35}">
      <dgm:prSet custT="1"/>
      <dgm:spPr>
        <a:solidFill>
          <a:schemeClr val="accent2">
            <a:lumMod val="40000"/>
            <a:lumOff val="60000"/>
          </a:schemeClr>
        </a:solidFill>
      </dgm:spPr>
      <dgm:t>
        <a:bodyPr/>
        <a:lstStyle/>
        <a:p>
          <a:r>
            <a:rPr lang="en-US" sz="4400" b="1" dirty="0">
              <a:solidFill>
                <a:schemeClr val="tx1"/>
              </a:solidFill>
              <a:effectLst/>
            </a:rPr>
            <a:t>LESS POVERTY (more inequality)</a:t>
          </a:r>
          <a:endParaRPr lang="en-US" sz="4400" b="1" dirty="0">
            <a:solidFill>
              <a:schemeClr val="tx1"/>
            </a:solidFill>
          </a:endParaRPr>
        </a:p>
      </dgm:t>
    </dgm:pt>
    <dgm:pt modelId="{6CB97076-4647-49BF-8395-3AA21104A1AD}" type="parTrans" cxnId="{97D757C1-D95B-474C-8B10-B0A06AD43D63}">
      <dgm:prSet/>
      <dgm:spPr/>
      <dgm:t>
        <a:bodyPr/>
        <a:lstStyle/>
        <a:p>
          <a:endParaRPr lang="en-US"/>
        </a:p>
      </dgm:t>
    </dgm:pt>
    <dgm:pt modelId="{33D737EB-372B-4363-AD82-6099C8277069}" type="sibTrans" cxnId="{97D757C1-D95B-474C-8B10-B0A06AD43D63}">
      <dgm:prSet/>
      <dgm:spPr/>
      <dgm:t>
        <a:bodyPr/>
        <a:lstStyle/>
        <a:p>
          <a:endParaRPr lang="en-US"/>
        </a:p>
      </dgm:t>
    </dgm:pt>
    <dgm:pt modelId="{959C76F8-22C8-41F9-84E9-3AFD21FD67AA}">
      <dgm:prSet phldrT="[Text]" custT="1"/>
      <dgm:sp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dgm:spPr>
      <dgm:t>
        <a:bodyPr/>
        <a:lstStyle/>
        <a:p>
          <a:r>
            <a:rPr lang="en-US" sz="4400" b="1" dirty="0">
              <a:solidFill>
                <a:schemeClr val="tx1"/>
              </a:solidFill>
            </a:rPr>
            <a:t>Free K movement </a:t>
          </a:r>
          <a:br>
            <a:rPr lang="en-US" sz="4400" b="1" dirty="0">
              <a:solidFill>
                <a:schemeClr val="tx1"/>
              </a:solidFill>
            </a:rPr>
          </a:br>
          <a:r>
            <a:rPr lang="en-US" sz="4400" b="1" dirty="0">
              <a:solidFill>
                <a:schemeClr val="tx1"/>
              </a:solidFill>
            </a:rPr>
            <a:t>(caged tax-payers)</a:t>
          </a:r>
        </a:p>
      </dgm:t>
    </dgm:pt>
    <dgm:pt modelId="{7076E97A-0594-4FF5-A911-BA660519517E}" type="parTrans" cxnId="{D4F6D501-36FB-4A72-88BE-93DD80F99DE2}">
      <dgm:prSet/>
      <dgm:spPr/>
      <dgm:t>
        <a:bodyPr/>
        <a:lstStyle/>
        <a:p>
          <a:endParaRPr lang="en-US"/>
        </a:p>
      </dgm:t>
    </dgm:pt>
    <dgm:pt modelId="{82DBDEEA-A5D5-4179-BDFD-E7D25EE19474}" type="sibTrans" cxnId="{D4F6D501-36FB-4A72-88BE-93DD80F99DE2}">
      <dgm:prSet/>
      <dgm:spPr/>
      <dgm:t>
        <a:bodyPr/>
        <a:lstStyle/>
        <a:p>
          <a:endParaRPr lang="en-US"/>
        </a:p>
      </dgm:t>
    </dgm:pt>
    <dgm:pt modelId="{25B36A68-2413-4FFE-A62A-92364EA1D4B9}">
      <dgm:prSet custT="1"/>
      <dgm:spPr>
        <a:gradFill flip="none"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dgm:spPr>
      <dgm:t>
        <a:bodyPr/>
        <a:lstStyle/>
        <a:p>
          <a:r>
            <a:rPr lang="en-US" sz="4400" b="1" dirty="0">
              <a:solidFill>
                <a:schemeClr val="tx1"/>
              </a:solidFill>
            </a:rPr>
            <a:t>Financial innovation (Concealed risks)</a:t>
          </a:r>
        </a:p>
      </dgm:t>
    </dgm:pt>
    <dgm:pt modelId="{318716CC-CE09-4946-9BDC-590850F3CFD6}" type="parTrans" cxnId="{98EF207E-73B6-49C8-9D6B-C1A2DC777483}">
      <dgm:prSet/>
      <dgm:spPr/>
      <dgm:t>
        <a:bodyPr/>
        <a:lstStyle/>
        <a:p>
          <a:endParaRPr lang="en-US"/>
        </a:p>
      </dgm:t>
    </dgm:pt>
    <dgm:pt modelId="{95BF80AB-FFF6-4B41-8CD7-691F4F03E53A}" type="sibTrans" cxnId="{98EF207E-73B6-49C8-9D6B-C1A2DC777483}">
      <dgm:prSet/>
      <dgm:spPr/>
      <dgm:t>
        <a:bodyPr/>
        <a:lstStyle/>
        <a:p>
          <a:endParaRPr lang="en-US"/>
        </a:p>
      </dgm:t>
    </dgm:pt>
    <dgm:pt modelId="{9E062667-52A5-491D-B27B-C0EFC26FE28F}">
      <dgm:prSet custT="1"/>
      <dgm:spPr>
        <a:gradFill flip="none"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dgm:spPr>
      <dgm:t>
        <a:bodyPr/>
        <a:lstStyle/>
        <a:p>
          <a:r>
            <a:rPr lang="en-US" sz="4400" b="1" dirty="0">
              <a:solidFill>
                <a:schemeClr val="tx1"/>
              </a:solidFill>
            </a:rPr>
            <a:t> Private profits (socialized risks)</a:t>
          </a:r>
          <a:endParaRPr lang="en-GB" sz="4400" b="1" dirty="0">
            <a:solidFill>
              <a:schemeClr val="tx1"/>
            </a:solidFill>
          </a:endParaRPr>
        </a:p>
      </dgm:t>
    </dgm:pt>
    <dgm:pt modelId="{D92DD433-54F8-4EA2-A4A7-5B07360087AA}" type="parTrans" cxnId="{04EAA1C7-9D89-42FF-B05F-592B86D2D8B1}">
      <dgm:prSet/>
      <dgm:spPr/>
      <dgm:t>
        <a:bodyPr/>
        <a:lstStyle/>
        <a:p>
          <a:endParaRPr lang="en-US"/>
        </a:p>
      </dgm:t>
    </dgm:pt>
    <dgm:pt modelId="{2F33FD95-9D8D-4362-9627-CC308A0401DC}" type="sibTrans" cxnId="{04EAA1C7-9D89-42FF-B05F-592B86D2D8B1}">
      <dgm:prSet/>
      <dgm:spPr/>
      <dgm:t>
        <a:bodyPr/>
        <a:lstStyle/>
        <a:p>
          <a:endParaRPr lang="en-US"/>
        </a:p>
      </dgm:t>
    </dgm:pt>
    <dgm:pt modelId="{6A680815-9FA2-447F-9D68-0C4F0E7F271B}">
      <dgm:prSet custT="1"/>
      <dgm:spPr>
        <a:gradFill flip="none"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dgm:spPr>
      <dgm:t>
        <a:bodyPr/>
        <a:lstStyle/>
        <a:p>
          <a:r>
            <a:rPr lang="en-US" sz="4400" b="1" dirty="0">
              <a:solidFill>
                <a:schemeClr val="tx1"/>
              </a:solidFill>
            </a:rPr>
            <a:t>Free Trade </a:t>
          </a:r>
          <a:br>
            <a:rPr lang="en-US" sz="4400" b="1" dirty="0">
              <a:solidFill>
                <a:schemeClr val="tx1"/>
              </a:solidFill>
            </a:rPr>
          </a:br>
          <a:r>
            <a:rPr lang="en-US" sz="4400" b="1" dirty="0">
              <a:solidFill>
                <a:schemeClr val="tx1"/>
              </a:solidFill>
            </a:rPr>
            <a:t>(carbon leakage)</a:t>
          </a:r>
        </a:p>
      </dgm:t>
    </dgm:pt>
    <dgm:pt modelId="{A8922AC9-3678-42D0-A75E-C54621F57021}" type="parTrans" cxnId="{0862BE82-427E-4C53-8063-902B73167173}">
      <dgm:prSet/>
      <dgm:spPr/>
      <dgm:t>
        <a:bodyPr/>
        <a:lstStyle/>
        <a:p>
          <a:endParaRPr lang="en-US"/>
        </a:p>
      </dgm:t>
    </dgm:pt>
    <dgm:pt modelId="{28C6CF02-0D22-4CD9-9335-712D739EB663}" type="sibTrans" cxnId="{0862BE82-427E-4C53-8063-902B73167173}">
      <dgm:prSet/>
      <dgm:spPr/>
      <dgm:t>
        <a:bodyPr/>
        <a:lstStyle/>
        <a:p>
          <a:endParaRPr lang="en-US"/>
        </a:p>
      </dgm:t>
    </dgm:pt>
    <dgm:pt modelId="{AAFDBD64-D514-48F3-AC0F-EBF869B6B694}" type="pres">
      <dgm:prSet presAssocID="{29301ECB-1BED-49BC-ADE9-AAFD68A57A52}" presName="Name0" presStyleCnt="0">
        <dgm:presLayoutVars>
          <dgm:chMax val="1"/>
          <dgm:dir/>
          <dgm:animLvl val="ctr"/>
          <dgm:resizeHandles val="exact"/>
        </dgm:presLayoutVars>
      </dgm:prSet>
      <dgm:spPr/>
    </dgm:pt>
    <dgm:pt modelId="{DA9AACF1-1E15-4EA7-B2C9-0C95A4411B88}" type="pres">
      <dgm:prSet presAssocID="{70BBC3F1-2AF9-4EB9-A4FE-A911A27614CC}" presName="centerShape" presStyleLbl="node0" presStyleIdx="0" presStyleCnt="1" custScaleX="522864" custScaleY="87282" custLinFactNeighborX="-11126" custLinFactNeighborY="-3579"/>
      <dgm:spPr/>
    </dgm:pt>
    <dgm:pt modelId="{3994294F-A8C8-4EDE-98A4-CEB196DD3A0F}" type="pres">
      <dgm:prSet presAssocID="{2905BFC5-5932-424B-AFBC-0D20A301B9C1}" presName="parTrans" presStyleLbl="sibTrans2D1" presStyleIdx="0" presStyleCnt="6" custAng="20787504" custScaleX="144892"/>
      <dgm:spPr/>
    </dgm:pt>
    <dgm:pt modelId="{5B92C259-051E-477C-B600-8E1A1C7543E1}" type="pres">
      <dgm:prSet presAssocID="{2905BFC5-5932-424B-AFBC-0D20A301B9C1}" presName="connectorText" presStyleLbl="sibTrans2D1" presStyleIdx="0" presStyleCnt="6"/>
      <dgm:spPr/>
    </dgm:pt>
    <dgm:pt modelId="{091A742E-AC5C-49B0-A50E-CC82B60B3BFA}" type="pres">
      <dgm:prSet presAssocID="{E91BEA76-0C81-4157-984E-6ADB79ECF5FF}" presName="node" presStyleLbl="node1" presStyleIdx="0" presStyleCnt="6" custScaleX="157435" custScaleY="67138" custRadScaleRad="153903" custRadScaleInc="7545">
        <dgm:presLayoutVars>
          <dgm:bulletEnabled val="1"/>
        </dgm:presLayoutVars>
      </dgm:prSet>
      <dgm:spPr/>
    </dgm:pt>
    <dgm:pt modelId="{E6FD8B6B-A698-4909-8C3F-E2E9A5DD8278}" type="pres">
      <dgm:prSet presAssocID="{6CB97076-4647-49BF-8395-3AA21104A1AD}" presName="parTrans" presStyleLbl="sibTrans2D1" presStyleIdx="1" presStyleCnt="6" custAng="20689226" custLinFactNeighborY="-20682"/>
      <dgm:spPr/>
    </dgm:pt>
    <dgm:pt modelId="{3CD0F8FF-6899-4391-BB80-006887BF2D8C}" type="pres">
      <dgm:prSet presAssocID="{6CB97076-4647-49BF-8395-3AA21104A1AD}" presName="connectorText" presStyleLbl="sibTrans2D1" presStyleIdx="1" presStyleCnt="6"/>
      <dgm:spPr/>
    </dgm:pt>
    <dgm:pt modelId="{35339AE5-3AF8-43E2-8A4C-822951FCBA94}" type="pres">
      <dgm:prSet presAssocID="{72C1294C-E8F6-4782-9040-536D45479F35}" presName="node" presStyleLbl="node1" presStyleIdx="1" presStyleCnt="6" custAng="660484" custScaleX="163823" custScaleY="69415" custRadScaleRad="153337" custRadScaleInc="9625">
        <dgm:presLayoutVars>
          <dgm:bulletEnabled val="1"/>
        </dgm:presLayoutVars>
      </dgm:prSet>
      <dgm:spPr/>
    </dgm:pt>
    <dgm:pt modelId="{8C324EF8-BF40-4070-B64A-69AD982BBF06}" type="pres">
      <dgm:prSet presAssocID="{A8922AC9-3678-42D0-A75E-C54621F57021}" presName="parTrans" presStyleLbl="sibTrans2D1" presStyleIdx="2" presStyleCnt="6" custAng="1927306" custLinFactNeighborX="81128" custLinFactNeighborY="-8002"/>
      <dgm:spPr/>
    </dgm:pt>
    <dgm:pt modelId="{A7601DE7-08A4-430E-854C-1EC83F7AB729}" type="pres">
      <dgm:prSet presAssocID="{A8922AC9-3678-42D0-A75E-C54621F57021}" presName="connectorText" presStyleLbl="sibTrans2D1" presStyleIdx="2" presStyleCnt="6"/>
      <dgm:spPr/>
    </dgm:pt>
    <dgm:pt modelId="{B04FA441-2339-453C-A80F-E79CB1571E0C}" type="pres">
      <dgm:prSet presAssocID="{6A680815-9FA2-447F-9D68-0C4F0E7F271B}" presName="node" presStyleLbl="node1" presStyleIdx="2" presStyleCnt="6" custAng="20278338" custScaleX="172771" custScaleY="62300" custRadScaleRad="163212" custRadScaleInc="-8510">
        <dgm:presLayoutVars>
          <dgm:bulletEnabled val="1"/>
        </dgm:presLayoutVars>
      </dgm:prSet>
      <dgm:spPr/>
    </dgm:pt>
    <dgm:pt modelId="{6ECD4760-5DF6-4B15-A2A0-A9BA5528BDF7}" type="pres">
      <dgm:prSet presAssocID="{7076E97A-0594-4FF5-A911-BA660519517E}" presName="parTrans" presStyleLbl="sibTrans2D1" presStyleIdx="3" presStyleCnt="6" custAng="869548" custFlipHor="1" custScaleX="145660" custScaleY="99908" custLinFactNeighborX="64286" custLinFactNeighborY="14622"/>
      <dgm:spPr/>
    </dgm:pt>
    <dgm:pt modelId="{4BFFFEDC-1796-4277-A8AD-F21FF2ADE2D5}" type="pres">
      <dgm:prSet presAssocID="{7076E97A-0594-4FF5-A911-BA660519517E}" presName="connectorText" presStyleLbl="sibTrans2D1" presStyleIdx="3" presStyleCnt="6"/>
      <dgm:spPr/>
    </dgm:pt>
    <dgm:pt modelId="{7DB86DAE-2097-4902-BBC0-70CF623FB4AD}" type="pres">
      <dgm:prSet presAssocID="{959C76F8-22C8-41F9-84E9-3AFD21FD67AA}" presName="node" presStyleLbl="node1" presStyleIdx="3" presStyleCnt="6" custAng="0" custScaleX="180841" custScaleY="75135" custRadScaleRad="73631" custRadScaleInc="-10039">
        <dgm:presLayoutVars>
          <dgm:bulletEnabled val="1"/>
        </dgm:presLayoutVars>
      </dgm:prSet>
      <dgm:spPr/>
    </dgm:pt>
    <dgm:pt modelId="{0D4D068B-20F1-41EB-98DA-79D0A878F735}" type="pres">
      <dgm:prSet presAssocID="{318716CC-CE09-4946-9BDC-590850F3CFD6}" presName="parTrans" presStyleLbl="sibTrans2D1" presStyleIdx="4" presStyleCnt="6" custAng="19630124" custLinFactX="-555" custLinFactNeighborX="-100000" custLinFactNeighborY="16197"/>
      <dgm:spPr/>
    </dgm:pt>
    <dgm:pt modelId="{9272347C-3C55-48E0-BB2D-7D0BF1E31573}" type="pres">
      <dgm:prSet presAssocID="{318716CC-CE09-4946-9BDC-590850F3CFD6}" presName="connectorText" presStyleLbl="sibTrans2D1" presStyleIdx="4" presStyleCnt="6"/>
      <dgm:spPr/>
    </dgm:pt>
    <dgm:pt modelId="{78DACD89-9D1F-4D77-8FD0-BA5E9404AED9}" type="pres">
      <dgm:prSet presAssocID="{25B36A68-2413-4FFE-A62A-92364EA1D4B9}" presName="node" presStyleLbl="node1" presStyleIdx="4" presStyleCnt="6" custAng="568590" custScaleX="229149" custScaleY="77157" custRadScaleRad="156432" custRadScaleInc="-25561">
        <dgm:presLayoutVars>
          <dgm:bulletEnabled val="1"/>
        </dgm:presLayoutVars>
      </dgm:prSet>
      <dgm:spPr/>
    </dgm:pt>
    <dgm:pt modelId="{9FE033EC-997A-4F3E-93E2-A64781E73BB7}" type="pres">
      <dgm:prSet presAssocID="{D92DD433-54F8-4EA2-A4A7-5B07360087AA}" presName="parTrans" presStyleLbl="sibTrans2D1" presStyleIdx="5" presStyleCnt="6" custAng="2057815" custLinFactX="-9780" custLinFactNeighborX="-100000" custLinFactNeighborY="-1138"/>
      <dgm:spPr/>
    </dgm:pt>
    <dgm:pt modelId="{FAE218C7-70E7-456D-948B-D5CEAC72AAD3}" type="pres">
      <dgm:prSet presAssocID="{D92DD433-54F8-4EA2-A4A7-5B07360087AA}" presName="connectorText" presStyleLbl="sibTrans2D1" presStyleIdx="5" presStyleCnt="6"/>
      <dgm:spPr/>
    </dgm:pt>
    <dgm:pt modelId="{C25A6D6E-0101-4739-A6BA-4F140245ABD7}" type="pres">
      <dgm:prSet presAssocID="{9E062667-52A5-491D-B27B-C0EFC26FE28F}" presName="node" presStyleLbl="node1" presStyleIdx="5" presStyleCnt="6" custScaleX="198188" custScaleY="61262" custRadScaleRad="154583" custRadScaleInc="15551">
        <dgm:presLayoutVars>
          <dgm:bulletEnabled val="1"/>
        </dgm:presLayoutVars>
      </dgm:prSet>
      <dgm:spPr/>
    </dgm:pt>
  </dgm:ptLst>
  <dgm:cxnLst>
    <dgm:cxn modelId="{7ED4B700-58C3-4590-B2A6-17B10009E0C8}" type="presOf" srcId="{7076E97A-0594-4FF5-A911-BA660519517E}" destId="{6ECD4760-5DF6-4B15-A2A0-A9BA5528BDF7}" srcOrd="0" destOrd="0" presId="urn:microsoft.com/office/officeart/2005/8/layout/radial5"/>
    <dgm:cxn modelId="{D4F6D501-36FB-4A72-88BE-93DD80F99DE2}" srcId="{70BBC3F1-2AF9-4EB9-A4FE-A911A27614CC}" destId="{959C76F8-22C8-41F9-84E9-3AFD21FD67AA}" srcOrd="3" destOrd="0" parTransId="{7076E97A-0594-4FF5-A911-BA660519517E}" sibTransId="{82DBDEEA-A5D5-4179-BDFD-E7D25EE19474}"/>
    <dgm:cxn modelId="{9C65CF20-87F1-444F-A039-FD485C96AC58}" type="presOf" srcId="{9E062667-52A5-491D-B27B-C0EFC26FE28F}" destId="{C25A6D6E-0101-4739-A6BA-4F140245ABD7}" srcOrd="0" destOrd="0" presId="urn:microsoft.com/office/officeart/2005/8/layout/radial5"/>
    <dgm:cxn modelId="{64766F21-5774-4567-A7B0-A9C1C0BE2910}" type="presOf" srcId="{25B36A68-2413-4FFE-A62A-92364EA1D4B9}" destId="{78DACD89-9D1F-4D77-8FD0-BA5E9404AED9}" srcOrd="0" destOrd="0" presId="urn:microsoft.com/office/officeart/2005/8/layout/radial5"/>
    <dgm:cxn modelId="{F5B86B29-4BD3-4742-B595-F03881854D5F}" type="presOf" srcId="{E91BEA76-0C81-4157-984E-6ADB79ECF5FF}" destId="{091A742E-AC5C-49B0-A50E-CC82B60B3BFA}" srcOrd="0" destOrd="0" presId="urn:microsoft.com/office/officeart/2005/8/layout/radial5"/>
    <dgm:cxn modelId="{E4906B33-D9EE-43C8-8ACF-D1D3703E8903}" type="presOf" srcId="{959C76F8-22C8-41F9-84E9-3AFD21FD67AA}" destId="{7DB86DAE-2097-4902-BBC0-70CF623FB4AD}" srcOrd="0" destOrd="0" presId="urn:microsoft.com/office/officeart/2005/8/layout/radial5"/>
    <dgm:cxn modelId="{527E0F3E-A12B-4335-BE8C-21116D953AE1}" type="presOf" srcId="{6CB97076-4647-49BF-8395-3AA21104A1AD}" destId="{E6FD8B6B-A698-4909-8C3F-E2E9A5DD8278}" srcOrd="0" destOrd="0" presId="urn:microsoft.com/office/officeart/2005/8/layout/radial5"/>
    <dgm:cxn modelId="{7CBC495B-63AA-42E8-B3FC-6A78A1EBFDB3}" type="presOf" srcId="{A8922AC9-3678-42D0-A75E-C54621F57021}" destId="{8C324EF8-BF40-4070-B64A-69AD982BBF06}" srcOrd="0" destOrd="0" presId="urn:microsoft.com/office/officeart/2005/8/layout/radial5"/>
    <dgm:cxn modelId="{36A9115F-299A-48DC-A40F-3F3587DF6599}" type="presOf" srcId="{72C1294C-E8F6-4782-9040-536D45479F35}" destId="{35339AE5-3AF8-43E2-8A4C-822951FCBA94}" srcOrd="0" destOrd="0" presId="urn:microsoft.com/office/officeart/2005/8/layout/radial5"/>
    <dgm:cxn modelId="{D63F4041-0D3D-4417-9DA5-D3ED296F109E}" type="presOf" srcId="{D92DD433-54F8-4EA2-A4A7-5B07360087AA}" destId="{FAE218C7-70E7-456D-948B-D5CEAC72AAD3}" srcOrd="1" destOrd="0" presId="urn:microsoft.com/office/officeart/2005/8/layout/radial5"/>
    <dgm:cxn modelId="{08402047-3439-479C-B8C8-57BA7E30E9C3}" type="presOf" srcId="{318716CC-CE09-4946-9BDC-590850F3CFD6}" destId="{0D4D068B-20F1-41EB-98DA-79D0A878F735}" srcOrd="0" destOrd="0" presId="urn:microsoft.com/office/officeart/2005/8/layout/radial5"/>
    <dgm:cxn modelId="{28184B54-1399-47E8-B9D9-91C948BB3436}" srcId="{29301ECB-1BED-49BC-ADE9-AAFD68A57A52}" destId="{70BBC3F1-2AF9-4EB9-A4FE-A911A27614CC}" srcOrd="0" destOrd="0" parTransId="{0717C64D-7780-4B45-BD88-B6EBC1D1E9E9}" sibTransId="{FC0C2095-E874-42B9-ADAF-C22BA1726305}"/>
    <dgm:cxn modelId="{8A00527D-B02E-4FF1-953E-0E817AFDC847}" type="presOf" srcId="{6CB97076-4647-49BF-8395-3AA21104A1AD}" destId="{3CD0F8FF-6899-4391-BB80-006887BF2D8C}" srcOrd="1" destOrd="0" presId="urn:microsoft.com/office/officeart/2005/8/layout/radial5"/>
    <dgm:cxn modelId="{98EF207E-73B6-49C8-9D6B-C1A2DC777483}" srcId="{70BBC3F1-2AF9-4EB9-A4FE-A911A27614CC}" destId="{25B36A68-2413-4FFE-A62A-92364EA1D4B9}" srcOrd="4" destOrd="0" parTransId="{318716CC-CE09-4946-9BDC-590850F3CFD6}" sibTransId="{95BF80AB-FFF6-4B41-8CD7-691F4F03E53A}"/>
    <dgm:cxn modelId="{DFA58B81-23DF-48E3-B6C8-634684511F2A}" type="presOf" srcId="{D92DD433-54F8-4EA2-A4A7-5B07360087AA}" destId="{9FE033EC-997A-4F3E-93E2-A64781E73BB7}" srcOrd="0" destOrd="0" presId="urn:microsoft.com/office/officeart/2005/8/layout/radial5"/>
    <dgm:cxn modelId="{0862BE82-427E-4C53-8063-902B73167173}" srcId="{70BBC3F1-2AF9-4EB9-A4FE-A911A27614CC}" destId="{6A680815-9FA2-447F-9D68-0C4F0E7F271B}" srcOrd="2" destOrd="0" parTransId="{A8922AC9-3678-42D0-A75E-C54621F57021}" sibTransId="{28C6CF02-0D22-4CD9-9335-712D739EB663}"/>
    <dgm:cxn modelId="{E27EED8A-CFF2-46AC-934C-AAC744E2725A}" type="presOf" srcId="{A8922AC9-3678-42D0-A75E-C54621F57021}" destId="{A7601DE7-08A4-430E-854C-1EC83F7AB729}" srcOrd="1" destOrd="0" presId="urn:microsoft.com/office/officeart/2005/8/layout/radial5"/>
    <dgm:cxn modelId="{6D4DC7AC-7D06-4EA8-9923-E6D8C8EEC673}" type="presOf" srcId="{318716CC-CE09-4946-9BDC-590850F3CFD6}" destId="{9272347C-3C55-48E0-BB2D-7D0BF1E31573}" srcOrd="1" destOrd="0" presId="urn:microsoft.com/office/officeart/2005/8/layout/radial5"/>
    <dgm:cxn modelId="{97D757C1-D95B-474C-8B10-B0A06AD43D63}" srcId="{70BBC3F1-2AF9-4EB9-A4FE-A911A27614CC}" destId="{72C1294C-E8F6-4782-9040-536D45479F35}" srcOrd="1" destOrd="0" parTransId="{6CB97076-4647-49BF-8395-3AA21104A1AD}" sibTransId="{33D737EB-372B-4363-AD82-6099C8277069}"/>
    <dgm:cxn modelId="{04EAA1C7-9D89-42FF-B05F-592B86D2D8B1}" srcId="{70BBC3F1-2AF9-4EB9-A4FE-A911A27614CC}" destId="{9E062667-52A5-491D-B27B-C0EFC26FE28F}" srcOrd="5" destOrd="0" parTransId="{D92DD433-54F8-4EA2-A4A7-5B07360087AA}" sibTransId="{2F33FD95-9D8D-4362-9627-CC308A0401DC}"/>
    <dgm:cxn modelId="{1827B4D0-61F2-43D5-BC65-E623B016889F}" type="presOf" srcId="{29301ECB-1BED-49BC-ADE9-AAFD68A57A52}" destId="{AAFDBD64-D514-48F3-AC0F-EBF869B6B694}" srcOrd="0" destOrd="0" presId="urn:microsoft.com/office/officeart/2005/8/layout/radial5"/>
    <dgm:cxn modelId="{B1F31FD6-DB43-40FC-B901-F0C4A8B08A3E}" srcId="{70BBC3F1-2AF9-4EB9-A4FE-A911A27614CC}" destId="{E91BEA76-0C81-4157-984E-6ADB79ECF5FF}" srcOrd="0" destOrd="0" parTransId="{2905BFC5-5932-424B-AFBC-0D20A301B9C1}" sibTransId="{F43F60DB-1731-4094-8A63-BF3451242472}"/>
    <dgm:cxn modelId="{DD1923D6-7EC3-4993-A1A3-08D179560528}" type="presOf" srcId="{2905BFC5-5932-424B-AFBC-0D20A301B9C1}" destId="{3994294F-A8C8-4EDE-98A4-CEB196DD3A0F}" srcOrd="0" destOrd="0" presId="urn:microsoft.com/office/officeart/2005/8/layout/radial5"/>
    <dgm:cxn modelId="{A74D73D8-8AB0-46C4-8FE4-BBE6A5FDF4B2}" type="presOf" srcId="{7076E97A-0594-4FF5-A911-BA660519517E}" destId="{4BFFFEDC-1796-4277-A8AD-F21FF2ADE2D5}" srcOrd="1" destOrd="0" presId="urn:microsoft.com/office/officeart/2005/8/layout/radial5"/>
    <dgm:cxn modelId="{5C48A2ED-43AB-4744-9E03-1785144279B9}" type="presOf" srcId="{6A680815-9FA2-447F-9D68-0C4F0E7F271B}" destId="{B04FA441-2339-453C-A80F-E79CB1571E0C}" srcOrd="0" destOrd="0" presId="urn:microsoft.com/office/officeart/2005/8/layout/radial5"/>
    <dgm:cxn modelId="{C640F4F6-A959-4076-AD59-B4CA1E4FB7D5}" type="presOf" srcId="{70BBC3F1-2AF9-4EB9-A4FE-A911A27614CC}" destId="{DA9AACF1-1E15-4EA7-B2C9-0C95A4411B88}" srcOrd="0" destOrd="0" presId="urn:microsoft.com/office/officeart/2005/8/layout/radial5"/>
    <dgm:cxn modelId="{651592F9-2A49-40BF-ADD7-C725F587C3CF}" type="presOf" srcId="{2905BFC5-5932-424B-AFBC-0D20A301B9C1}" destId="{5B92C259-051E-477C-B600-8E1A1C7543E1}" srcOrd="1" destOrd="0" presId="urn:microsoft.com/office/officeart/2005/8/layout/radial5"/>
    <dgm:cxn modelId="{9BB42C9D-4AEC-413A-A666-1B6C66B0FAEF}" type="presParOf" srcId="{AAFDBD64-D514-48F3-AC0F-EBF869B6B694}" destId="{DA9AACF1-1E15-4EA7-B2C9-0C95A4411B88}" srcOrd="0" destOrd="0" presId="urn:microsoft.com/office/officeart/2005/8/layout/radial5"/>
    <dgm:cxn modelId="{51697F7F-5039-434E-811F-0AE76B332CE9}" type="presParOf" srcId="{AAFDBD64-D514-48F3-AC0F-EBF869B6B694}" destId="{3994294F-A8C8-4EDE-98A4-CEB196DD3A0F}" srcOrd="1" destOrd="0" presId="urn:microsoft.com/office/officeart/2005/8/layout/radial5"/>
    <dgm:cxn modelId="{C28D193E-F4DA-4310-A87D-4BF2A582042F}" type="presParOf" srcId="{3994294F-A8C8-4EDE-98A4-CEB196DD3A0F}" destId="{5B92C259-051E-477C-B600-8E1A1C7543E1}" srcOrd="0" destOrd="0" presId="urn:microsoft.com/office/officeart/2005/8/layout/radial5"/>
    <dgm:cxn modelId="{7AAB6B24-93A4-470E-9E7F-5E13EB92307F}" type="presParOf" srcId="{AAFDBD64-D514-48F3-AC0F-EBF869B6B694}" destId="{091A742E-AC5C-49B0-A50E-CC82B60B3BFA}" srcOrd="2" destOrd="0" presId="urn:microsoft.com/office/officeart/2005/8/layout/radial5"/>
    <dgm:cxn modelId="{3F95AD0F-1812-4B6C-BED3-45BC445E7268}" type="presParOf" srcId="{AAFDBD64-D514-48F3-AC0F-EBF869B6B694}" destId="{E6FD8B6B-A698-4909-8C3F-E2E9A5DD8278}" srcOrd="3" destOrd="0" presId="urn:microsoft.com/office/officeart/2005/8/layout/radial5"/>
    <dgm:cxn modelId="{4D28C198-8225-4430-AACD-EDB6921108E8}" type="presParOf" srcId="{E6FD8B6B-A698-4909-8C3F-E2E9A5DD8278}" destId="{3CD0F8FF-6899-4391-BB80-006887BF2D8C}" srcOrd="0" destOrd="0" presId="urn:microsoft.com/office/officeart/2005/8/layout/radial5"/>
    <dgm:cxn modelId="{05D9C017-C5B5-499D-80AC-F5835E72FFB8}" type="presParOf" srcId="{AAFDBD64-D514-48F3-AC0F-EBF869B6B694}" destId="{35339AE5-3AF8-43E2-8A4C-822951FCBA94}" srcOrd="4" destOrd="0" presId="urn:microsoft.com/office/officeart/2005/8/layout/radial5"/>
    <dgm:cxn modelId="{315DED66-32C0-4F68-AEC2-EDB11EC6468B}" type="presParOf" srcId="{AAFDBD64-D514-48F3-AC0F-EBF869B6B694}" destId="{8C324EF8-BF40-4070-B64A-69AD982BBF06}" srcOrd="5" destOrd="0" presId="urn:microsoft.com/office/officeart/2005/8/layout/radial5"/>
    <dgm:cxn modelId="{9DBCE6BE-1317-47D0-BF01-281132AF2D5E}" type="presParOf" srcId="{8C324EF8-BF40-4070-B64A-69AD982BBF06}" destId="{A7601DE7-08A4-430E-854C-1EC83F7AB729}" srcOrd="0" destOrd="0" presId="urn:microsoft.com/office/officeart/2005/8/layout/radial5"/>
    <dgm:cxn modelId="{63440C7B-0429-4AE1-9200-EB7121EE77AC}" type="presParOf" srcId="{AAFDBD64-D514-48F3-AC0F-EBF869B6B694}" destId="{B04FA441-2339-453C-A80F-E79CB1571E0C}" srcOrd="6" destOrd="0" presId="urn:microsoft.com/office/officeart/2005/8/layout/radial5"/>
    <dgm:cxn modelId="{8F40C952-31E0-4C81-A47D-21BC13196838}" type="presParOf" srcId="{AAFDBD64-D514-48F3-AC0F-EBF869B6B694}" destId="{6ECD4760-5DF6-4B15-A2A0-A9BA5528BDF7}" srcOrd="7" destOrd="0" presId="urn:microsoft.com/office/officeart/2005/8/layout/radial5"/>
    <dgm:cxn modelId="{D8014F12-E250-4487-BEE4-A6029CA9CFEF}" type="presParOf" srcId="{6ECD4760-5DF6-4B15-A2A0-A9BA5528BDF7}" destId="{4BFFFEDC-1796-4277-A8AD-F21FF2ADE2D5}" srcOrd="0" destOrd="0" presId="urn:microsoft.com/office/officeart/2005/8/layout/radial5"/>
    <dgm:cxn modelId="{614B5A87-94FC-4FAE-94E6-A69805471F1B}" type="presParOf" srcId="{AAFDBD64-D514-48F3-AC0F-EBF869B6B694}" destId="{7DB86DAE-2097-4902-BBC0-70CF623FB4AD}" srcOrd="8" destOrd="0" presId="urn:microsoft.com/office/officeart/2005/8/layout/radial5"/>
    <dgm:cxn modelId="{27AFCE49-F5CE-4FDE-818B-BE94520AB6DF}" type="presParOf" srcId="{AAFDBD64-D514-48F3-AC0F-EBF869B6B694}" destId="{0D4D068B-20F1-41EB-98DA-79D0A878F735}" srcOrd="9" destOrd="0" presId="urn:microsoft.com/office/officeart/2005/8/layout/radial5"/>
    <dgm:cxn modelId="{18472B8B-30A7-432D-870E-6289ABC567A5}" type="presParOf" srcId="{0D4D068B-20F1-41EB-98DA-79D0A878F735}" destId="{9272347C-3C55-48E0-BB2D-7D0BF1E31573}" srcOrd="0" destOrd="0" presId="urn:microsoft.com/office/officeart/2005/8/layout/radial5"/>
    <dgm:cxn modelId="{B73D95F4-E816-4CF0-A182-A71492BAD91C}" type="presParOf" srcId="{AAFDBD64-D514-48F3-AC0F-EBF869B6B694}" destId="{78DACD89-9D1F-4D77-8FD0-BA5E9404AED9}" srcOrd="10" destOrd="0" presId="urn:microsoft.com/office/officeart/2005/8/layout/radial5"/>
    <dgm:cxn modelId="{CD33E0C1-03E2-4ED1-8D09-6C191D71A20F}" type="presParOf" srcId="{AAFDBD64-D514-48F3-AC0F-EBF869B6B694}" destId="{9FE033EC-997A-4F3E-93E2-A64781E73BB7}" srcOrd="11" destOrd="0" presId="urn:microsoft.com/office/officeart/2005/8/layout/radial5"/>
    <dgm:cxn modelId="{EEE64E98-4630-43CF-B28D-813C78625AAD}" type="presParOf" srcId="{9FE033EC-997A-4F3E-93E2-A64781E73BB7}" destId="{FAE218C7-70E7-456D-948B-D5CEAC72AAD3}" srcOrd="0" destOrd="0" presId="urn:microsoft.com/office/officeart/2005/8/layout/radial5"/>
    <dgm:cxn modelId="{97B3C119-950C-4637-9A71-4822F7CF4D98}" type="presParOf" srcId="{AAFDBD64-D514-48F3-AC0F-EBF869B6B694}" destId="{C25A6D6E-0101-4739-A6BA-4F140245ABD7}" srcOrd="12"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7C066F69-1902-45C3-919D-C0D97A14AB0A}" type="doc">
      <dgm:prSet loTypeId="urn:microsoft.com/office/officeart/2005/8/layout/arrow6" loCatId="process" qsTypeId="urn:microsoft.com/office/officeart/2005/8/quickstyle/3d6" qsCatId="3D" csTypeId="urn:microsoft.com/office/officeart/2005/8/colors/accent1_2" csCatId="accent1" phldr="1"/>
      <dgm:spPr/>
      <dgm:t>
        <a:bodyPr/>
        <a:lstStyle/>
        <a:p>
          <a:endParaRPr lang="en-US"/>
        </a:p>
      </dgm:t>
    </dgm:pt>
    <dgm:pt modelId="{A2EE4EA4-254C-404A-A60A-8C87A7801098}">
      <dgm:prSet phldrT="[Text]" custT="1"/>
      <dgm:spPr/>
      <dgm:t>
        <a:bodyPr/>
        <a:lstStyle/>
        <a:p>
          <a:r>
            <a:rPr lang="en-US" sz="5400" b="1" dirty="0" err="1">
              <a:effectLst>
                <a:outerShdw blurRad="38100" dist="38100" dir="2700000" algn="tl">
                  <a:srgbClr val="000000">
                    <a:alpha val="43137"/>
                  </a:srgbClr>
                </a:outerShdw>
              </a:effectLst>
            </a:rPr>
            <a:t>Chinaless</a:t>
          </a:r>
          <a:endParaRPr lang="en-US" sz="4800" b="1" dirty="0">
            <a:effectLst>
              <a:outerShdw blurRad="38100" dist="38100" dir="2700000" algn="tl">
                <a:srgbClr val="000000">
                  <a:alpha val="43137"/>
                </a:srgbClr>
              </a:outerShdw>
            </a:effectLst>
          </a:endParaRPr>
        </a:p>
        <a:p>
          <a:r>
            <a:rPr lang="en-US" sz="4800" b="1" dirty="0"/>
            <a:t>Indo-Pacific Economic Framework</a:t>
          </a:r>
        </a:p>
      </dgm:t>
    </dgm:pt>
    <dgm:pt modelId="{A4AB83CF-0D59-4FFE-9B15-D314334ED107}" type="parTrans" cxnId="{C2B2D04A-851B-4F04-9CEF-86E203DD3C18}">
      <dgm:prSet/>
      <dgm:spPr/>
      <dgm:t>
        <a:bodyPr/>
        <a:lstStyle/>
        <a:p>
          <a:endParaRPr lang="en-US"/>
        </a:p>
      </dgm:t>
    </dgm:pt>
    <dgm:pt modelId="{E8795D08-9EFE-48C2-A70E-ADF6BFA1FA5E}" type="sibTrans" cxnId="{C2B2D04A-851B-4F04-9CEF-86E203DD3C18}">
      <dgm:prSet/>
      <dgm:spPr/>
      <dgm:t>
        <a:bodyPr/>
        <a:lstStyle/>
        <a:p>
          <a:endParaRPr lang="en-US"/>
        </a:p>
      </dgm:t>
    </dgm:pt>
    <dgm:pt modelId="{46F88A43-BE70-4D34-9E07-28CABA1D1F11}">
      <dgm:prSet custT="1"/>
      <dgm:spPr/>
      <dgm:t>
        <a:bodyPr/>
        <a:lstStyle/>
        <a:p>
          <a:r>
            <a:rPr lang="en-US" sz="4800" b="1" dirty="0" err="1">
              <a:effectLst>
                <a:outerShdw blurRad="38100" dist="38100" dir="2700000" algn="tl">
                  <a:srgbClr val="000000">
                    <a:alpha val="43137"/>
                  </a:srgbClr>
                </a:outerShdw>
              </a:effectLst>
            </a:rPr>
            <a:t>Americaless</a:t>
          </a:r>
          <a:endParaRPr lang="en-US" sz="4800" b="1" dirty="0">
            <a:effectLst>
              <a:outerShdw blurRad="38100" dist="38100" dir="2700000" algn="tl">
                <a:srgbClr val="000000">
                  <a:alpha val="43137"/>
                </a:srgbClr>
              </a:outerShdw>
            </a:effectLst>
          </a:endParaRPr>
        </a:p>
        <a:p>
          <a:r>
            <a:rPr lang="en-GB" sz="4800" b="1" dirty="0"/>
            <a:t>Global Security Initiative</a:t>
          </a:r>
        </a:p>
      </dgm:t>
    </dgm:pt>
    <dgm:pt modelId="{47F6BB5D-7142-407C-AF61-F4918FFB0C9B}" type="parTrans" cxnId="{AD98A019-CE2E-4A43-A1AB-079CF897E2CF}">
      <dgm:prSet/>
      <dgm:spPr/>
      <dgm:t>
        <a:bodyPr/>
        <a:lstStyle/>
        <a:p>
          <a:endParaRPr lang="en-US"/>
        </a:p>
      </dgm:t>
    </dgm:pt>
    <dgm:pt modelId="{2A004E18-2B99-46D5-B60F-FA395AFAB214}" type="sibTrans" cxnId="{AD98A019-CE2E-4A43-A1AB-079CF897E2CF}">
      <dgm:prSet/>
      <dgm:spPr/>
      <dgm:t>
        <a:bodyPr/>
        <a:lstStyle/>
        <a:p>
          <a:endParaRPr lang="en-US"/>
        </a:p>
      </dgm:t>
    </dgm:pt>
    <dgm:pt modelId="{B97B92F5-0C1F-43C9-AEEF-6AB8CB5AF547}" type="pres">
      <dgm:prSet presAssocID="{7C066F69-1902-45C3-919D-C0D97A14AB0A}" presName="compositeShape" presStyleCnt="0">
        <dgm:presLayoutVars>
          <dgm:chMax val="2"/>
          <dgm:dir/>
          <dgm:resizeHandles val="exact"/>
        </dgm:presLayoutVars>
      </dgm:prSet>
      <dgm:spPr/>
    </dgm:pt>
    <dgm:pt modelId="{7CF3031F-49F1-420B-A3FB-FFD44B4E80FC}" type="pres">
      <dgm:prSet presAssocID="{7C066F69-1902-45C3-919D-C0D97A14AB0A}" presName="ribbon" presStyleLbl="node1" presStyleIdx="0" presStyleCnt="1" custLinFactNeighborX="1873" custLinFactNeighborY="16979"/>
      <dgm:spPr/>
    </dgm:pt>
    <dgm:pt modelId="{F48A535A-93B7-42A9-9868-40BC425154A3}" type="pres">
      <dgm:prSet presAssocID="{7C066F69-1902-45C3-919D-C0D97A14AB0A}" presName="leftArrowText" presStyleLbl="node1" presStyleIdx="0" presStyleCnt="1" custScaleX="117026" custLinFactNeighborX="-4160">
        <dgm:presLayoutVars>
          <dgm:chMax val="0"/>
          <dgm:bulletEnabled val="1"/>
        </dgm:presLayoutVars>
      </dgm:prSet>
      <dgm:spPr/>
    </dgm:pt>
    <dgm:pt modelId="{A1620434-71C0-4A5C-B1D9-9E352B56C514}" type="pres">
      <dgm:prSet presAssocID="{7C066F69-1902-45C3-919D-C0D97A14AB0A}" presName="rightArrowText" presStyleLbl="node1" presStyleIdx="0" presStyleCnt="1" custScaleY="92553" custLinFactNeighborY="700">
        <dgm:presLayoutVars>
          <dgm:chMax val="0"/>
          <dgm:bulletEnabled val="1"/>
        </dgm:presLayoutVars>
      </dgm:prSet>
      <dgm:spPr/>
    </dgm:pt>
  </dgm:ptLst>
  <dgm:cxnLst>
    <dgm:cxn modelId="{AD98A019-CE2E-4A43-A1AB-079CF897E2CF}" srcId="{7C066F69-1902-45C3-919D-C0D97A14AB0A}" destId="{46F88A43-BE70-4D34-9E07-28CABA1D1F11}" srcOrd="1" destOrd="0" parTransId="{47F6BB5D-7142-407C-AF61-F4918FFB0C9B}" sibTransId="{2A004E18-2B99-46D5-B60F-FA395AFAB214}"/>
    <dgm:cxn modelId="{C2B2D04A-851B-4F04-9CEF-86E203DD3C18}" srcId="{7C066F69-1902-45C3-919D-C0D97A14AB0A}" destId="{A2EE4EA4-254C-404A-A60A-8C87A7801098}" srcOrd="0" destOrd="0" parTransId="{A4AB83CF-0D59-4FFE-9B15-D314334ED107}" sibTransId="{E8795D08-9EFE-48C2-A70E-ADF6BFA1FA5E}"/>
    <dgm:cxn modelId="{EA7C6F77-38D9-45E2-AE46-A185C15943BF}" type="presOf" srcId="{46F88A43-BE70-4D34-9E07-28CABA1D1F11}" destId="{A1620434-71C0-4A5C-B1D9-9E352B56C514}" srcOrd="0" destOrd="0" presId="urn:microsoft.com/office/officeart/2005/8/layout/arrow6"/>
    <dgm:cxn modelId="{31CE608F-99EA-4CB9-AC0E-D13ECCAEAB2A}" type="presOf" srcId="{A2EE4EA4-254C-404A-A60A-8C87A7801098}" destId="{F48A535A-93B7-42A9-9868-40BC425154A3}" srcOrd="0" destOrd="0" presId="urn:microsoft.com/office/officeart/2005/8/layout/arrow6"/>
    <dgm:cxn modelId="{A2E484B3-680F-49CD-91E0-5129838440A9}" type="presOf" srcId="{7C066F69-1902-45C3-919D-C0D97A14AB0A}" destId="{B97B92F5-0C1F-43C9-AEEF-6AB8CB5AF547}" srcOrd="0" destOrd="0" presId="urn:microsoft.com/office/officeart/2005/8/layout/arrow6"/>
    <dgm:cxn modelId="{26C9678C-DC06-40F9-AC9F-895C7C51006B}" type="presParOf" srcId="{B97B92F5-0C1F-43C9-AEEF-6AB8CB5AF547}" destId="{7CF3031F-49F1-420B-A3FB-FFD44B4E80FC}" srcOrd="0" destOrd="0" presId="urn:microsoft.com/office/officeart/2005/8/layout/arrow6"/>
    <dgm:cxn modelId="{0B9AE920-7D3B-4320-8691-4B3D9EB214BC}" type="presParOf" srcId="{B97B92F5-0C1F-43C9-AEEF-6AB8CB5AF547}" destId="{F48A535A-93B7-42A9-9868-40BC425154A3}" srcOrd="1" destOrd="0" presId="urn:microsoft.com/office/officeart/2005/8/layout/arrow6"/>
    <dgm:cxn modelId="{B717908A-6A69-4FA3-A0AF-E4B9E0CCB640}" type="presParOf" srcId="{B97B92F5-0C1F-43C9-AEEF-6AB8CB5AF547}" destId="{A1620434-71C0-4A5C-B1D9-9E352B56C514}" srcOrd="2" destOrd="0" presId="urn:microsoft.com/office/officeart/2005/8/layout/arrow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9AACF1-1E15-4EA7-B2C9-0C95A4411B88}">
      <dsp:nvSpPr>
        <dsp:cNvPr id="0" name=""/>
        <dsp:cNvSpPr/>
      </dsp:nvSpPr>
      <dsp:spPr>
        <a:xfrm>
          <a:off x="3392006" y="4823136"/>
          <a:ext cx="18750713" cy="3130067"/>
        </a:xfrm>
        <a:prstGeom prst="ellipse">
          <a:avLst/>
        </a:prstGeom>
        <a:noFill/>
        <a:ln w="25400" cmpd="sng">
          <a:solidFill>
            <a:schemeClr val="accent1"/>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r>
            <a:rPr lang="en-US" sz="5700" b="1" kern="1200" dirty="0">
              <a:solidFill>
                <a:schemeClr val="tx1"/>
              </a:solidFill>
            </a:rPr>
            <a:t>Globalization: Economic interdependence </a:t>
          </a:r>
          <a:br>
            <a:rPr lang="en-US" sz="5700" b="1" kern="1200" dirty="0">
              <a:solidFill>
                <a:schemeClr val="tx1"/>
              </a:solidFill>
            </a:rPr>
          </a:br>
          <a:endParaRPr lang="en-US" sz="5700" b="1" kern="1200" dirty="0">
            <a:solidFill>
              <a:schemeClr val="tx1"/>
            </a:solidFill>
          </a:endParaRPr>
        </a:p>
      </dsp:txBody>
      <dsp:txXfrm>
        <a:off x="6137984" y="5281524"/>
        <a:ext cx="13258757" cy="2213291"/>
      </dsp:txXfrm>
    </dsp:sp>
    <dsp:sp modelId="{3994294F-A8C8-4EDE-98A4-CEB196DD3A0F}">
      <dsp:nvSpPr>
        <dsp:cNvPr id="0" name=""/>
        <dsp:cNvSpPr/>
      </dsp:nvSpPr>
      <dsp:spPr>
        <a:xfrm rot="16307311">
          <a:off x="12552830" y="3038883"/>
          <a:ext cx="1931122" cy="1219292"/>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29999"/>
              </a:schemeClr>
            </a:gs>
            <a:gs pos="100000">
              <a:schemeClr val="accent1">
                <a:tint val="60000"/>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2044700">
            <a:lnSpc>
              <a:spcPct val="90000"/>
            </a:lnSpc>
            <a:spcBef>
              <a:spcPct val="0"/>
            </a:spcBef>
            <a:spcAft>
              <a:spcPct val="35000"/>
            </a:spcAft>
            <a:buNone/>
          </a:pPr>
          <a:endParaRPr lang="en-US" sz="4600" kern="1200"/>
        </a:p>
      </dsp:txBody>
      <dsp:txXfrm>
        <a:off x="12730016" y="3465546"/>
        <a:ext cx="1565334" cy="731576"/>
      </dsp:txXfrm>
    </dsp:sp>
    <dsp:sp modelId="{091A742E-AC5C-49B0-A50E-CC82B60B3BFA}">
      <dsp:nvSpPr>
        <dsp:cNvPr id="0" name=""/>
        <dsp:cNvSpPr/>
      </dsp:nvSpPr>
      <dsp:spPr>
        <a:xfrm>
          <a:off x="11365634" y="0"/>
          <a:ext cx="5645863" cy="2407672"/>
        </a:xfrm>
        <a:prstGeom prst="ellipse">
          <a:avLst/>
        </a:prstGeom>
        <a:solidFill>
          <a:schemeClr val="accent1">
            <a:lumMod val="40000"/>
            <a:lumOff val="6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5880" tIns="55880" rIns="55880" bIns="55880" numCol="1" spcCol="1270" anchor="ctr" anchorCtr="0">
          <a:noAutofit/>
        </a:bodyPr>
        <a:lstStyle/>
        <a:p>
          <a:pPr marL="0" lvl="0" indent="0" algn="ctr" defTabSz="1955800">
            <a:lnSpc>
              <a:spcPct val="90000"/>
            </a:lnSpc>
            <a:spcBef>
              <a:spcPct val="0"/>
            </a:spcBef>
            <a:spcAft>
              <a:spcPct val="35000"/>
            </a:spcAft>
            <a:buNone/>
          </a:pPr>
          <a:r>
            <a:rPr lang="en-US" sz="4400" b="1" kern="1200" dirty="0">
              <a:solidFill>
                <a:schemeClr val="tx1"/>
              </a:solidFill>
              <a:effectLst/>
            </a:rPr>
            <a:t>HAPPY CONSUMERS (capped wages)</a:t>
          </a:r>
          <a:endParaRPr lang="en-US" sz="4400" b="1" kern="1200" dirty="0">
            <a:solidFill>
              <a:schemeClr val="tx1"/>
            </a:solidFill>
          </a:endParaRPr>
        </a:p>
      </dsp:txBody>
      <dsp:txXfrm>
        <a:off x="12192451" y="352595"/>
        <a:ext cx="3992229" cy="1702482"/>
      </dsp:txXfrm>
    </dsp:sp>
    <dsp:sp modelId="{E6FD8B6B-A698-4909-8C3F-E2E9A5DD8278}">
      <dsp:nvSpPr>
        <dsp:cNvPr id="0" name=""/>
        <dsp:cNvSpPr/>
      </dsp:nvSpPr>
      <dsp:spPr>
        <a:xfrm rot="19395579">
          <a:off x="16849291" y="3669521"/>
          <a:ext cx="1234562" cy="1219292"/>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29999"/>
              </a:schemeClr>
            </a:gs>
            <a:gs pos="100000">
              <a:schemeClr val="accent1">
                <a:tint val="60000"/>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2044700">
            <a:lnSpc>
              <a:spcPct val="90000"/>
            </a:lnSpc>
            <a:spcBef>
              <a:spcPct val="0"/>
            </a:spcBef>
            <a:spcAft>
              <a:spcPct val="35000"/>
            </a:spcAft>
            <a:buNone/>
          </a:pPr>
          <a:endParaRPr lang="en-US" sz="4600" kern="1200"/>
        </a:p>
      </dsp:txBody>
      <dsp:txXfrm>
        <a:off x="16885622" y="4022784"/>
        <a:ext cx="868774" cy="731576"/>
      </dsp:txXfrm>
    </dsp:sp>
    <dsp:sp modelId="{35339AE5-3AF8-43E2-8A4C-822951FCBA94}">
      <dsp:nvSpPr>
        <dsp:cNvPr id="0" name=""/>
        <dsp:cNvSpPr/>
      </dsp:nvSpPr>
      <dsp:spPr>
        <a:xfrm rot="660484">
          <a:off x="17793085" y="1996957"/>
          <a:ext cx="5874946" cy="2489329"/>
        </a:xfrm>
        <a:prstGeom prst="ellipse">
          <a:avLst/>
        </a:prstGeom>
        <a:solidFill>
          <a:schemeClr val="accent2">
            <a:lumMod val="40000"/>
            <a:lumOff val="6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5880" tIns="55880" rIns="55880" bIns="55880" numCol="1" spcCol="1270" anchor="ctr" anchorCtr="0">
          <a:noAutofit/>
        </a:bodyPr>
        <a:lstStyle/>
        <a:p>
          <a:pPr marL="0" lvl="0" indent="0" algn="ctr" defTabSz="1955800">
            <a:lnSpc>
              <a:spcPct val="90000"/>
            </a:lnSpc>
            <a:spcBef>
              <a:spcPct val="0"/>
            </a:spcBef>
            <a:spcAft>
              <a:spcPct val="35000"/>
            </a:spcAft>
            <a:buNone/>
          </a:pPr>
          <a:r>
            <a:rPr lang="en-US" sz="4400" b="1" kern="1200" dirty="0">
              <a:solidFill>
                <a:schemeClr val="tx1"/>
              </a:solidFill>
              <a:effectLst/>
            </a:rPr>
            <a:t>LESS POVERTY (more inequality)</a:t>
          </a:r>
          <a:endParaRPr lang="en-US" sz="4400" b="1" kern="1200" dirty="0">
            <a:solidFill>
              <a:schemeClr val="tx1"/>
            </a:solidFill>
          </a:endParaRPr>
        </a:p>
      </dsp:txBody>
      <dsp:txXfrm>
        <a:off x="18653451" y="2361511"/>
        <a:ext cx="4154214" cy="1760221"/>
      </dsp:txXfrm>
    </dsp:sp>
    <dsp:sp modelId="{8C324EF8-BF40-4070-B64A-69AD982BBF06}">
      <dsp:nvSpPr>
        <dsp:cNvPr id="0" name=""/>
        <dsp:cNvSpPr/>
      </dsp:nvSpPr>
      <dsp:spPr>
        <a:xfrm rot="3502076">
          <a:off x="18146588" y="8011552"/>
          <a:ext cx="2096009" cy="1219292"/>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29999"/>
              </a:schemeClr>
            </a:gs>
            <a:gs pos="100000">
              <a:schemeClr val="accent1">
                <a:tint val="60000"/>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2044700">
            <a:lnSpc>
              <a:spcPct val="90000"/>
            </a:lnSpc>
            <a:spcBef>
              <a:spcPct val="0"/>
            </a:spcBef>
            <a:spcAft>
              <a:spcPct val="35000"/>
            </a:spcAft>
            <a:buNone/>
          </a:pPr>
          <a:endParaRPr lang="en-US" sz="4600" kern="1200"/>
        </a:p>
      </dsp:txBody>
      <dsp:txXfrm>
        <a:off x="18233561" y="8099688"/>
        <a:ext cx="1730221" cy="731576"/>
      </dsp:txXfrm>
    </dsp:sp>
    <dsp:sp modelId="{B04FA441-2339-453C-A80F-E79CB1571E0C}">
      <dsp:nvSpPr>
        <dsp:cNvPr id="0" name=""/>
        <dsp:cNvSpPr/>
      </dsp:nvSpPr>
      <dsp:spPr>
        <a:xfrm rot="20278338">
          <a:off x="18051678" y="9404045"/>
          <a:ext cx="6195835" cy="2234174"/>
        </a:xfrm>
        <a:prstGeom prst="ellipse">
          <a:avLst/>
        </a:prstGeom>
        <a:gradFill flip="none"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5880" tIns="55880" rIns="55880" bIns="55880" numCol="1" spcCol="1270" anchor="ctr" anchorCtr="0">
          <a:noAutofit/>
        </a:bodyPr>
        <a:lstStyle/>
        <a:p>
          <a:pPr marL="0" lvl="0" indent="0" algn="ctr" defTabSz="1955800">
            <a:lnSpc>
              <a:spcPct val="90000"/>
            </a:lnSpc>
            <a:spcBef>
              <a:spcPct val="0"/>
            </a:spcBef>
            <a:spcAft>
              <a:spcPct val="35000"/>
            </a:spcAft>
            <a:buNone/>
          </a:pPr>
          <a:r>
            <a:rPr lang="en-US" sz="4400" b="1" kern="1200" dirty="0">
              <a:solidFill>
                <a:schemeClr val="tx1"/>
              </a:solidFill>
            </a:rPr>
            <a:t>Free Trade </a:t>
          </a:r>
          <a:br>
            <a:rPr lang="en-US" sz="4400" b="1" kern="1200" dirty="0">
              <a:solidFill>
                <a:schemeClr val="tx1"/>
              </a:solidFill>
            </a:rPr>
          </a:br>
          <a:r>
            <a:rPr lang="en-US" sz="4400" b="1" kern="1200" dirty="0">
              <a:solidFill>
                <a:schemeClr val="tx1"/>
              </a:solidFill>
            </a:rPr>
            <a:t>(carbon leakage)</a:t>
          </a:r>
        </a:p>
      </dsp:txBody>
      <dsp:txXfrm>
        <a:off x="18959037" y="9731232"/>
        <a:ext cx="4381117" cy="1579800"/>
      </dsp:txXfrm>
    </dsp:sp>
    <dsp:sp modelId="{6ECD4760-5DF6-4B15-A2A0-A9BA5528BDF7}">
      <dsp:nvSpPr>
        <dsp:cNvPr id="0" name=""/>
        <dsp:cNvSpPr/>
      </dsp:nvSpPr>
      <dsp:spPr>
        <a:xfrm rot="16406738" flipH="1">
          <a:off x="13399059" y="8077746"/>
          <a:ext cx="932946" cy="1218170"/>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29999"/>
              </a:schemeClr>
            </a:gs>
            <a:gs pos="100000">
              <a:schemeClr val="accent1">
                <a:tint val="60000"/>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2044700">
            <a:lnSpc>
              <a:spcPct val="90000"/>
            </a:lnSpc>
            <a:spcBef>
              <a:spcPct val="0"/>
            </a:spcBef>
            <a:spcAft>
              <a:spcPct val="35000"/>
            </a:spcAft>
            <a:buNone/>
          </a:pPr>
          <a:endParaRPr lang="en-US" sz="4600" kern="1200"/>
        </a:p>
      </dsp:txBody>
      <dsp:txXfrm>
        <a:off x="13547412" y="8181691"/>
        <a:ext cx="653062" cy="730902"/>
      </dsp:txXfrm>
    </dsp:sp>
    <dsp:sp modelId="{7DB86DAE-2097-4902-BBC0-70CF623FB4AD}">
      <dsp:nvSpPr>
        <dsp:cNvPr id="0" name=""/>
        <dsp:cNvSpPr/>
      </dsp:nvSpPr>
      <dsp:spPr>
        <a:xfrm>
          <a:off x="10835088" y="9088639"/>
          <a:ext cx="6485238" cy="2694457"/>
        </a:xfrm>
        <a:prstGeom prst="ellipse">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5880" tIns="55880" rIns="55880" bIns="55880" numCol="1" spcCol="1270" anchor="ctr" anchorCtr="0">
          <a:noAutofit/>
        </a:bodyPr>
        <a:lstStyle/>
        <a:p>
          <a:pPr marL="0" lvl="0" indent="0" algn="ctr" defTabSz="1955800">
            <a:lnSpc>
              <a:spcPct val="90000"/>
            </a:lnSpc>
            <a:spcBef>
              <a:spcPct val="0"/>
            </a:spcBef>
            <a:spcAft>
              <a:spcPct val="35000"/>
            </a:spcAft>
            <a:buNone/>
          </a:pPr>
          <a:r>
            <a:rPr lang="en-US" sz="4400" b="1" kern="1200" dirty="0">
              <a:solidFill>
                <a:schemeClr val="tx1"/>
              </a:solidFill>
            </a:rPr>
            <a:t>Free K movement </a:t>
          </a:r>
          <a:br>
            <a:rPr lang="en-US" sz="4400" b="1" kern="1200" dirty="0">
              <a:solidFill>
                <a:schemeClr val="tx1"/>
              </a:solidFill>
            </a:rPr>
          </a:br>
          <a:r>
            <a:rPr lang="en-US" sz="4400" b="1" kern="1200" dirty="0">
              <a:solidFill>
                <a:schemeClr val="tx1"/>
              </a:solidFill>
            </a:rPr>
            <a:t>(caged tax-payers)</a:t>
          </a:r>
        </a:p>
      </dsp:txBody>
      <dsp:txXfrm>
        <a:off x="11784829" y="9483233"/>
        <a:ext cx="4585756" cy="1905269"/>
      </dsp:txXfrm>
    </dsp:sp>
    <dsp:sp modelId="{0D4D068B-20F1-41EB-98DA-79D0A878F735}">
      <dsp:nvSpPr>
        <dsp:cNvPr id="0" name=""/>
        <dsp:cNvSpPr/>
      </dsp:nvSpPr>
      <dsp:spPr>
        <a:xfrm rot="6110299">
          <a:off x="7561206" y="8634569"/>
          <a:ext cx="1712388" cy="1219292"/>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29999"/>
              </a:schemeClr>
            </a:gs>
            <a:gs pos="100000">
              <a:schemeClr val="accent1">
                <a:tint val="60000"/>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2044700">
            <a:lnSpc>
              <a:spcPct val="90000"/>
            </a:lnSpc>
            <a:spcBef>
              <a:spcPct val="0"/>
            </a:spcBef>
            <a:spcAft>
              <a:spcPct val="35000"/>
            </a:spcAft>
            <a:buNone/>
          </a:pPr>
          <a:endParaRPr lang="en-US" sz="4600" kern="1200"/>
        </a:p>
      </dsp:txBody>
      <dsp:txXfrm rot="10800000">
        <a:off x="7781621" y="8699423"/>
        <a:ext cx="1346600" cy="731576"/>
      </dsp:txXfrm>
    </dsp:sp>
    <dsp:sp modelId="{78DACD89-9D1F-4D77-8FD0-BA5E9404AED9}">
      <dsp:nvSpPr>
        <dsp:cNvPr id="0" name=""/>
        <dsp:cNvSpPr/>
      </dsp:nvSpPr>
      <dsp:spPr>
        <a:xfrm rot="568590">
          <a:off x="3563080" y="10159259"/>
          <a:ext cx="8217638" cy="2766969"/>
        </a:xfrm>
        <a:prstGeom prst="ellipse">
          <a:avLst/>
        </a:prstGeom>
        <a:gradFill flip="none"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5880" tIns="55880" rIns="55880" bIns="55880" numCol="1" spcCol="1270" anchor="ctr" anchorCtr="0">
          <a:noAutofit/>
        </a:bodyPr>
        <a:lstStyle/>
        <a:p>
          <a:pPr marL="0" lvl="0" indent="0" algn="ctr" defTabSz="1955800">
            <a:lnSpc>
              <a:spcPct val="90000"/>
            </a:lnSpc>
            <a:spcBef>
              <a:spcPct val="0"/>
            </a:spcBef>
            <a:spcAft>
              <a:spcPct val="35000"/>
            </a:spcAft>
            <a:buNone/>
          </a:pPr>
          <a:r>
            <a:rPr lang="en-US" sz="4400" b="1" kern="1200" dirty="0">
              <a:solidFill>
                <a:schemeClr val="tx1"/>
              </a:solidFill>
            </a:rPr>
            <a:t>Financial innovation (Concealed risks)</a:t>
          </a:r>
        </a:p>
      </dsp:txBody>
      <dsp:txXfrm>
        <a:off x="4766525" y="10564472"/>
        <a:ext cx="5810748" cy="1956543"/>
      </dsp:txXfrm>
    </dsp:sp>
    <dsp:sp modelId="{9FE033EC-997A-4F3E-93E2-A64781E73BB7}">
      <dsp:nvSpPr>
        <dsp:cNvPr id="0" name=""/>
        <dsp:cNvSpPr/>
      </dsp:nvSpPr>
      <dsp:spPr>
        <a:xfrm rot="15113593">
          <a:off x="7748607" y="3506316"/>
          <a:ext cx="1305457" cy="1219292"/>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29999"/>
              </a:schemeClr>
            </a:gs>
            <a:gs pos="100000">
              <a:schemeClr val="accent1">
                <a:tint val="60000"/>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2044700">
            <a:lnSpc>
              <a:spcPct val="90000"/>
            </a:lnSpc>
            <a:spcBef>
              <a:spcPct val="0"/>
            </a:spcBef>
            <a:spcAft>
              <a:spcPct val="35000"/>
            </a:spcAft>
            <a:buNone/>
          </a:pPr>
          <a:endParaRPr lang="en-US" sz="4600" kern="1200"/>
        </a:p>
      </dsp:txBody>
      <dsp:txXfrm rot="10800000">
        <a:off x="7988342" y="3924011"/>
        <a:ext cx="939669" cy="731576"/>
      </dsp:txXfrm>
    </dsp:sp>
    <dsp:sp modelId="{C25A6D6E-0101-4739-A6BA-4F140245ABD7}">
      <dsp:nvSpPr>
        <dsp:cNvPr id="0" name=""/>
        <dsp:cNvSpPr/>
      </dsp:nvSpPr>
      <dsp:spPr>
        <a:xfrm>
          <a:off x="3951828" y="1238051"/>
          <a:ext cx="7107328" cy="2196950"/>
        </a:xfrm>
        <a:prstGeom prst="ellipse">
          <a:avLst/>
        </a:prstGeom>
        <a:gradFill flip="none"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5880" tIns="55880" rIns="55880" bIns="55880" numCol="1" spcCol="1270" anchor="ctr" anchorCtr="0">
          <a:noAutofit/>
        </a:bodyPr>
        <a:lstStyle/>
        <a:p>
          <a:pPr marL="0" lvl="0" indent="0" algn="ctr" defTabSz="1955800">
            <a:lnSpc>
              <a:spcPct val="90000"/>
            </a:lnSpc>
            <a:spcBef>
              <a:spcPct val="0"/>
            </a:spcBef>
            <a:spcAft>
              <a:spcPct val="35000"/>
            </a:spcAft>
            <a:buNone/>
          </a:pPr>
          <a:r>
            <a:rPr lang="en-US" sz="4400" b="1" kern="1200" dirty="0">
              <a:solidFill>
                <a:schemeClr val="tx1"/>
              </a:solidFill>
            </a:rPr>
            <a:t> Private profits (socialized risks)</a:t>
          </a:r>
          <a:endParaRPr lang="en-GB" sz="4400" b="1" kern="1200" dirty="0">
            <a:solidFill>
              <a:schemeClr val="tx1"/>
            </a:solidFill>
          </a:endParaRPr>
        </a:p>
      </dsp:txBody>
      <dsp:txXfrm>
        <a:off x="4992672" y="1559787"/>
        <a:ext cx="5025640" cy="15534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F3031F-49F1-420B-A3FB-FFD44B4E80FC}">
      <dsp:nvSpPr>
        <dsp:cNvPr id="0" name=""/>
        <dsp:cNvSpPr/>
      </dsp:nvSpPr>
      <dsp:spPr>
        <a:xfrm>
          <a:off x="1909082" y="0"/>
          <a:ext cx="22707370" cy="9082948"/>
        </a:xfrm>
        <a:prstGeom prst="leftRightRibbon">
          <a:avLst/>
        </a:prstGeom>
        <a:solidFill>
          <a:schemeClr val="accent1">
            <a:hueOff val="0"/>
            <a:satOff val="0"/>
            <a:lumOff val="0"/>
            <a:alphaOff val="0"/>
          </a:schemeClr>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sp>
    <dsp:sp modelId="{F48A535A-93B7-42A9-9868-40BC425154A3}">
      <dsp:nvSpPr>
        <dsp:cNvPr id="0" name=""/>
        <dsp:cNvSpPr/>
      </dsp:nvSpPr>
      <dsp:spPr>
        <a:xfrm>
          <a:off x="3259015" y="1589515"/>
          <a:ext cx="8769263" cy="4450644"/>
        </a:xfrm>
        <a:prstGeom prst="rect">
          <a:avLst/>
        </a:prstGeom>
        <a:noFill/>
        <a:ln>
          <a:noFill/>
        </a:ln>
        <a:effectLst/>
        <a:sp3d/>
      </dsp:spPr>
      <dsp:style>
        <a:lnRef idx="0">
          <a:scrgbClr r="0" g="0" b="0"/>
        </a:lnRef>
        <a:fillRef idx="1">
          <a:scrgbClr r="0" g="0" b="0"/>
        </a:fillRef>
        <a:effectRef idx="2">
          <a:scrgbClr r="0" g="0" b="0"/>
        </a:effectRef>
        <a:fontRef idx="minor">
          <a:schemeClr val="lt1"/>
        </a:fontRef>
      </dsp:style>
      <dsp:txBody>
        <a:bodyPr spcFirstLastPara="0" vert="horz" wrap="square" lIns="0" tIns="192024" rIns="0" bIns="205740" numCol="1" spcCol="1270" anchor="ctr" anchorCtr="0">
          <a:noAutofit/>
        </a:bodyPr>
        <a:lstStyle/>
        <a:p>
          <a:pPr marL="0" lvl="0" indent="0" algn="ctr" defTabSz="2400300">
            <a:lnSpc>
              <a:spcPct val="90000"/>
            </a:lnSpc>
            <a:spcBef>
              <a:spcPct val="0"/>
            </a:spcBef>
            <a:spcAft>
              <a:spcPct val="35000"/>
            </a:spcAft>
            <a:buNone/>
          </a:pPr>
          <a:r>
            <a:rPr lang="en-US" sz="5400" b="1" kern="1200" dirty="0" err="1">
              <a:effectLst>
                <a:outerShdw blurRad="38100" dist="38100" dir="2700000" algn="tl">
                  <a:srgbClr val="000000">
                    <a:alpha val="43137"/>
                  </a:srgbClr>
                </a:outerShdw>
              </a:effectLst>
            </a:rPr>
            <a:t>Chinaless</a:t>
          </a:r>
          <a:endParaRPr lang="en-US" sz="4800" b="1" kern="1200" dirty="0">
            <a:effectLst>
              <a:outerShdw blurRad="38100" dist="38100" dir="2700000" algn="tl">
                <a:srgbClr val="000000">
                  <a:alpha val="43137"/>
                </a:srgbClr>
              </a:outerShdw>
            </a:effectLst>
          </a:endParaRPr>
        </a:p>
        <a:p>
          <a:pPr marL="0" lvl="0" indent="0" algn="ctr" defTabSz="2400300">
            <a:lnSpc>
              <a:spcPct val="90000"/>
            </a:lnSpc>
            <a:spcBef>
              <a:spcPct val="0"/>
            </a:spcBef>
            <a:spcAft>
              <a:spcPct val="35000"/>
            </a:spcAft>
            <a:buNone/>
          </a:pPr>
          <a:r>
            <a:rPr lang="en-US" sz="4800" b="1" kern="1200" dirty="0"/>
            <a:t>Indo-Pacific Economic Framework</a:t>
          </a:r>
        </a:p>
      </dsp:txBody>
      <dsp:txXfrm>
        <a:off x="3259015" y="1589515"/>
        <a:ext cx="8769263" cy="4450644"/>
      </dsp:txXfrm>
    </dsp:sp>
    <dsp:sp modelId="{A1620434-71C0-4A5C-B1D9-9E352B56C514}">
      <dsp:nvSpPr>
        <dsp:cNvPr id="0" name=""/>
        <dsp:cNvSpPr/>
      </dsp:nvSpPr>
      <dsp:spPr>
        <a:xfrm>
          <a:off x="12837458" y="3239661"/>
          <a:ext cx="8855874" cy="4119205"/>
        </a:xfrm>
        <a:prstGeom prst="rect">
          <a:avLst/>
        </a:prstGeom>
        <a:noFill/>
        <a:ln>
          <a:noFill/>
        </a:ln>
        <a:effectLst/>
        <a:sp3d/>
      </dsp:spPr>
      <dsp:style>
        <a:lnRef idx="0">
          <a:scrgbClr r="0" g="0" b="0"/>
        </a:lnRef>
        <a:fillRef idx="1">
          <a:scrgbClr r="0" g="0" b="0"/>
        </a:fillRef>
        <a:effectRef idx="2">
          <a:scrgbClr r="0" g="0" b="0"/>
        </a:effectRef>
        <a:fontRef idx="minor">
          <a:schemeClr val="lt1"/>
        </a:fontRef>
      </dsp:style>
      <dsp:txBody>
        <a:bodyPr spcFirstLastPara="0" vert="horz" wrap="square" lIns="0" tIns="170688" rIns="0" bIns="182880" numCol="1" spcCol="1270" anchor="ctr" anchorCtr="0">
          <a:noAutofit/>
        </a:bodyPr>
        <a:lstStyle/>
        <a:p>
          <a:pPr marL="0" lvl="0" indent="0" algn="ctr" defTabSz="2133600">
            <a:lnSpc>
              <a:spcPct val="90000"/>
            </a:lnSpc>
            <a:spcBef>
              <a:spcPct val="0"/>
            </a:spcBef>
            <a:spcAft>
              <a:spcPct val="35000"/>
            </a:spcAft>
            <a:buNone/>
          </a:pPr>
          <a:r>
            <a:rPr lang="en-US" sz="4800" b="1" kern="1200" dirty="0" err="1">
              <a:effectLst>
                <a:outerShdw blurRad="38100" dist="38100" dir="2700000" algn="tl">
                  <a:srgbClr val="000000">
                    <a:alpha val="43137"/>
                  </a:srgbClr>
                </a:outerShdw>
              </a:effectLst>
            </a:rPr>
            <a:t>Americaless</a:t>
          </a:r>
          <a:endParaRPr lang="en-US" sz="4800" b="1" kern="1200" dirty="0">
            <a:effectLst>
              <a:outerShdw blurRad="38100" dist="38100" dir="2700000" algn="tl">
                <a:srgbClr val="000000">
                  <a:alpha val="43137"/>
                </a:srgbClr>
              </a:outerShdw>
            </a:effectLst>
          </a:endParaRPr>
        </a:p>
        <a:p>
          <a:pPr marL="0" lvl="0" indent="0" algn="ctr" defTabSz="2133600">
            <a:lnSpc>
              <a:spcPct val="90000"/>
            </a:lnSpc>
            <a:spcBef>
              <a:spcPct val="0"/>
            </a:spcBef>
            <a:spcAft>
              <a:spcPct val="35000"/>
            </a:spcAft>
            <a:buNone/>
          </a:pPr>
          <a:r>
            <a:rPr lang="en-GB" sz="4800" b="1" kern="1200" dirty="0"/>
            <a:t>Global Security Initiative</a:t>
          </a:r>
        </a:p>
      </dsp:txBody>
      <dsp:txXfrm>
        <a:off x="12837458" y="3239661"/>
        <a:ext cx="8855874" cy="4119205"/>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Futura Medium" charset="0"/>
              <a:ea typeface="Futura Medium" charset="0"/>
              <a:cs typeface="Futura Medium"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E073D7E-8A8F-E34B-93B8-D3380EF66D94}" type="datetimeFigureOut">
              <a:rPr lang="en-US" smtClean="0">
                <a:latin typeface="Futura Medium" charset="0"/>
                <a:ea typeface="Futura Medium" charset="0"/>
                <a:cs typeface="Futura Medium" charset="0"/>
              </a:rPr>
              <a:t>11/2/2022</a:t>
            </a:fld>
            <a:endParaRPr lang="en-US" dirty="0">
              <a:latin typeface="Futura Medium" charset="0"/>
              <a:ea typeface="Futura Medium" charset="0"/>
              <a:cs typeface="Futura Medium"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Futura Medium" charset="0"/>
              <a:ea typeface="Futura Medium" charset="0"/>
              <a:cs typeface="Futura Medium"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46043A-E390-2949-AF2F-2F52537AB68C}" type="slidenum">
              <a:rPr lang="en-US" smtClean="0">
                <a:latin typeface="Futura Medium" charset="0"/>
                <a:ea typeface="Futura Medium" charset="0"/>
                <a:cs typeface="Futura Medium" charset="0"/>
              </a:rPr>
              <a:t>‹#›</a:t>
            </a:fld>
            <a:endParaRPr lang="en-US" dirty="0">
              <a:latin typeface="Futura Medium" charset="0"/>
              <a:ea typeface="Futura Medium" charset="0"/>
              <a:cs typeface="Futura Medium" charset="0"/>
            </a:endParaRPr>
          </a:p>
        </p:txBody>
      </p:sp>
    </p:spTree>
    <p:extLst>
      <p:ext uri="{BB962C8B-B14F-4D97-AF65-F5344CB8AC3E}">
        <p14:creationId xmlns:p14="http://schemas.microsoft.com/office/powerpoint/2010/main" val="4967431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0" name="Shape 120"/>
          <p:cNvSpPr>
            <a:spLocks noGrp="1" noRot="1" noChangeAspect="1"/>
          </p:cNvSpPr>
          <p:nvPr>
            <p:ph type="sldImg"/>
          </p:nvPr>
        </p:nvSpPr>
        <p:spPr>
          <a:xfrm>
            <a:off x="1143000" y="685800"/>
            <a:ext cx="4572000" cy="3429000"/>
          </a:xfrm>
          <a:prstGeom prst="rect">
            <a:avLst/>
          </a:prstGeom>
        </p:spPr>
        <p:txBody>
          <a:bodyPr/>
          <a:lstStyle/>
          <a:p>
            <a:endParaRPr dirty="0"/>
          </a:p>
        </p:txBody>
      </p:sp>
      <p:sp>
        <p:nvSpPr>
          <p:cNvPr id="121" name="Shape 121"/>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040920385"/>
      </p:ext>
    </p:extLst>
  </p:cSld>
  <p:clrMap bg1="lt1" tx1="dk1" bg2="lt2" tx2="dk2" accent1="accent1" accent2="accent2" accent3="accent3" accent4="accent4" accent5="accent5" accent6="accent6" hlink="hlink" folHlink="folHlink"/>
  <p:notesStyle>
    <a:lvl1pPr defTabSz="685800" latinLnBrk="0">
      <a:lnSpc>
        <a:spcPct val="120000"/>
      </a:lnSpc>
      <a:defRPr sz="2000" b="0" i="0">
        <a:latin typeface="Futura Medium" charset="0"/>
        <a:ea typeface="Futura Medium" charset="0"/>
        <a:cs typeface="Futura Medium" charset="0"/>
        <a:sym typeface="EspiPro"/>
      </a:defRPr>
    </a:lvl1pPr>
    <a:lvl2pPr indent="228600" defTabSz="685800" latinLnBrk="0">
      <a:lnSpc>
        <a:spcPct val="120000"/>
      </a:lnSpc>
      <a:defRPr sz="2000">
        <a:latin typeface="EspiPro"/>
        <a:ea typeface="EspiPro"/>
        <a:cs typeface="EspiPro"/>
        <a:sym typeface="EspiPro"/>
      </a:defRPr>
    </a:lvl2pPr>
    <a:lvl3pPr indent="457200" defTabSz="685800" latinLnBrk="0">
      <a:lnSpc>
        <a:spcPct val="120000"/>
      </a:lnSpc>
      <a:defRPr sz="2000">
        <a:latin typeface="EspiPro"/>
        <a:ea typeface="EspiPro"/>
        <a:cs typeface="EspiPro"/>
        <a:sym typeface="EspiPro"/>
      </a:defRPr>
    </a:lvl3pPr>
    <a:lvl4pPr indent="685800" defTabSz="685800" latinLnBrk="0">
      <a:lnSpc>
        <a:spcPct val="120000"/>
      </a:lnSpc>
      <a:defRPr sz="2000">
        <a:latin typeface="EspiPro"/>
        <a:ea typeface="EspiPro"/>
        <a:cs typeface="EspiPro"/>
        <a:sym typeface="EspiPro"/>
      </a:defRPr>
    </a:lvl4pPr>
    <a:lvl5pPr indent="914400" defTabSz="685800" latinLnBrk="0">
      <a:lnSpc>
        <a:spcPct val="120000"/>
      </a:lnSpc>
      <a:defRPr sz="2000">
        <a:latin typeface="EspiPro"/>
        <a:ea typeface="EspiPro"/>
        <a:cs typeface="EspiPro"/>
        <a:sym typeface="EspiPro"/>
      </a:defRPr>
    </a:lvl5pPr>
    <a:lvl6pPr indent="1143000" defTabSz="685800" latinLnBrk="0">
      <a:lnSpc>
        <a:spcPct val="120000"/>
      </a:lnSpc>
      <a:defRPr sz="2000">
        <a:latin typeface="EspiPro"/>
        <a:ea typeface="EspiPro"/>
        <a:cs typeface="EspiPro"/>
        <a:sym typeface="EspiPro"/>
      </a:defRPr>
    </a:lvl6pPr>
    <a:lvl7pPr indent="1371600" defTabSz="685800" latinLnBrk="0">
      <a:lnSpc>
        <a:spcPct val="120000"/>
      </a:lnSpc>
      <a:defRPr sz="2000">
        <a:latin typeface="EspiPro"/>
        <a:ea typeface="EspiPro"/>
        <a:cs typeface="EspiPro"/>
        <a:sym typeface="EspiPro"/>
      </a:defRPr>
    </a:lvl7pPr>
    <a:lvl8pPr indent="1600200" defTabSz="685800" latinLnBrk="0">
      <a:lnSpc>
        <a:spcPct val="120000"/>
      </a:lnSpc>
      <a:defRPr sz="2000">
        <a:latin typeface="EspiPro"/>
        <a:ea typeface="EspiPro"/>
        <a:cs typeface="EspiPro"/>
        <a:sym typeface="EspiPro"/>
      </a:defRPr>
    </a:lvl8pPr>
    <a:lvl9pPr indent="1828800" defTabSz="685800" latinLnBrk="0">
      <a:lnSpc>
        <a:spcPct val="120000"/>
      </a:lnSpc>
      <a:defRPr sz="2000">
        <a:latin typeface="EspiPro"/>
        <a:ea typeface="EspiPro"/>
        <a:cs typeface="EspiPro"/>
        <a:sym typeface="EspiPro"/>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fld id="{5B643CD5-B1CB-41EA-B3C8-762FEAEB6B14}" type="datetime1">
              <a:rPr lang="en-US" smtClean="0"/>
              <a:t>11/2/2022</a:t>
            </a:fld>
            <a:endParaRPr lang="en-US" dirty="0"/>
          </a:p>
        </p:txBody>
      </p:sp>
      <p:sp>
        <p:nvSpPr>
          <p:cNvPr id="5" name="Slide Number Placeholder 4"/>
          <p:cNvSpPr>
            <a:spLocks noGrp="1"/>
          </p:cNvSpPr>
          <p:nvPr>
            <p:ph type="sldNum" sz="quarter" idx="11"/>
          </p:nvPr>
        </p:nvSpPr>
        <p:spPr/>
        <p:txBody>
          <a:bodyPr/>
          <a:lstStyle/>
          <a:p>
            <a:pPr>
              <a:defRPr/>
            </a:pPr>
            <a:fld id="{A0E29DD2-EF42-4B5E-B8B4-FCC15E9B908B}" type="slidenum">
              <a:rPr lang="en-US" smtClean="0"/>
              <a:pPr>
                <a:defRPr/>
              </a:pPr>
              <a:t>2</a:t>
            </a:fld>
            <a:endParaRPr lang="en-US" dirty="0"/>
          </a:p>
        </p:txBody>
      </p:sp>
    </p:spTree>
    <p:extLst>
      <p:ext uri="{BB962C8B-B14F-4D97-AF65-F5344CB8AC3E}">
        <p14:creationId xmlns:p14="http://schemas.microsoft.com/office/powerpoint/2010/main" val="2903499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603035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Shape 147"/>
          <p:cNvSpPr>
            <a:spLocks noGrp="1" noRot="1" noChangeAspect="1"/>
          </p:cNvSpPr>
          <p:nvPr>
            <p:ph type="sldImg"/>
          </p:nvPr>
        </p:nvSpPr>
        <p:spPr>
          <a:xfrm>
            <a:off x="381000" y="685800"/>
            <a:ext cx="2189163" cy="1231900"/>
          </a:xfrm>
          <a:prstGeom prst="rect">
            <a:avLst/>
          </a:prstGeom>
        </p:spPr>
        <p:txBody>
          <a:bodyPr/>
          <a:lstStyle/>
          <a:p>
            <a:endParaRPr/>
          </a:p>
        </p:txBody>
      </p:sp>
      <p:sp>
        <p:nvSpPr>
          <p:cNvPr id="148" name="Shape 148"/>
          <p:cNvSpPr>
            <a:spLocks noGrp="1"/>
          </p:cNvSpPr>
          <p:nvPr>
            <p:ph type="body" sz="quarter" idx="1"/>
          </p:nvPr>
        </p:nvSpPr>
        <p:spPr>
          <a:xfrm>
            <a:off x="251791" y="2173357"/>
            <a:ext cx="6294783" cy="6453808"/>
          </a:xfrm>
          <a:prstGeom prst="rect">
            <a:avLst/>
          </a:prstGeom>
        </p:spPr>
        <p:txBody>
          <a:bodyPr/>
          <a:lstStyle/>
          <a:p>
            <a:r>
              <a:rPr lang="en-US" b="1" dirty="0"/>
              <a:t>People’s Bank of China since 2009 signed bilateral currency swap agreements with thirty-two counterparties</a:t>
            </a:r>
            <a:r>
              <a:rPr lang="en-US" dirty="0"/>
              <a:t>. </a:t>
            </a:r>
          </a:p>
          <a:p>
            <a:r>
              <a:rPr lang="en-US" dirty="0"/>
              <a:t>The stated intention of these swaps is to </a:t>
            </a:r>
            <a:r>
              <a:rPr lang="en-US" b="1" dirty="0"/>
              <a:t>support trade and investment and to promote the international use of renminbi</a:t>
            </a:r>
          </a:p>
          <a:p>
            <a:endParaRPr b="1" dirty="0"/>
          </a:p>
        </p:txBody>
      </p:sp>
    </p:spTree>
    <p:extLst>
      <p:ext uri="{BB962C8B-B14F-4D97-AF65-F5344CB8AC3E}">
        <p14:creationId xmlns:p14="http://schemas.microsoft.com/office/powerpoint/2010/main" val="32220452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967811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2374900" cy="1336675"/>
          </a:xfrm>
        </p:spPr>
      </p:sp>
      <p:sp>
        <p:nvSpPr>
          <p:cNvPr id="3" name="Notes Placeholder 2"/>
          <p:cNvSpPr>
            <a:spLocks noGrp="1"/>
          </p:cNvSpPr>
          <p:nvPr>
            <p:ph type="body" idx="1"/>
          </p:nvPr>
        </p:nvSpPr>
        <p:spPr>
          <a:xfrm>
            <a:off x="185530" y="2385391"/>
            <a:ext cx="6672470" cy="6506818"/>
          </a:xfrm>
        </p:spPr>
        <p:txBody>
          <a:bodyPr/>
          <a:lstStyle/>
          <a:p>
            <a:pPr marL="0" indent="0" algn="l">
              <a:buNone/>
            </a:pPr>
            <a:endParaRPr lang="en-US" sz="1600" b="1" dirty="0"/>
          </a:p>
        </p:txBody>
      </p:sp>
    </p:spTree>
    <p:extLst>
      <p:ext uri="{BB962C8B-B14F-4D97-AF65-F5344CB8AC3E}">
        <p14:creationId xmlns:p14="http://schemas.microsoft.com/office/powerpoint/2010/main" val="14519367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2571750" cy="1447800"/>
          </a:xfrm>
        </p:spPr>
      </p:sp>
      <p:sp>
        <p:nvSpPr>
          <p:cNvPr id="3" name="Notes Placeholder 2"/>
          <p:cNvSpPr>
            <a:spLocks noGrp="1"/>
          </p:cNvSpPr>
          <p:nvPr>
            <p:ph type="body" idx="1"/>
          </p:nvPr>
        </p:nvSpPr>
        <p:spPr>
          <a:xfrm>
            <a:off x="380999" y="2464903"/>
            <a:ext cx="6059557" cy="6175513"/>
          </a:xfrm>
        </p:spPr>
        <p:txBody>
          <a:bodyPr/>
          <a:lstStyle/>
          <a:p>
            <a:r>
              <a:rPr lang="en-US" sz="2000" b="1" i="0" dirty="0">
                <a:effectLst/>
                <a:latin typeface="Futura Medium" charset="0"/>
                <a:ea typeface="Futura Medium" charset="0"/>
                <a:cs typeface="Futura Medium" charset="0"/>
                <a:sym typeface="EspiPro"/>
              </a:rPr>
              <a:t>Weighted voting leads to weighted influence? </a:t>
            </a:r>
          </a:p>
          <a:p>
            <a:endParaRPr lang="en-US" sz="2000" b="1" i="0" dirty="0">
              <a:effectLst/>
              <a:latin typeface="Futura Medium" charset="0"/>
              <a:ea typeface="Futura Medium" charset="0"/>
              <a:cs typeface="Futura Medium" charset="0"/>
              <a:sym typeface="EspiPro"/>
            </a:endParaRPr>
          </a:p>
          <a:p>
            <a:pPr>
              <a:lnSpc>
                <a:spcPct val="150000"/>
              </a:lnSpc>
            </a:pPr>
            <a:r>
              <a:rPr lang="en-US" sz="2000" b="1" i="0" dirty="0">
                <a:effectLst/>
                <a:latin typeface="Futura Medium" charset="0"/>
                <a:ea typeface="Futura Medium" charset="0"/>
                <a:cs typeface="Futura Medium" charset="0"/>
                <a:sym typeface="EspiPro"/>
              </a:rPr>
              <a:t>[Quotas are calculated using a weighted average of GDP (weight of 50 per cent; measured as a blend of GDP at market exchange rates, 60 per cent, and on GDP at purchasing-power-parity exchange rates, 40 per cent), openness (30 per cent, measured as the annual average of the sum of current payments and current receipts of goods, services, income, and transfers for a five-year period), “economic variability” (15 per cent based on current receipts and net capital flows, measured as a standard deviation from the centered three-year trend over a 13-year period), and international reserves (5 per cent). The formula also includes a “compression factor” to reduce the dispersion in calculated quota shares across members.]  </a:t>
            </a:r>
          </a:p>
          <a:p>
            <a:endParaRPr lang="en-US" sz="2000" b="1" i="0" dirty="0">
              <a:effectLst/>
              <a:latin typeface="Futura Medium" charset="0"/>
              <a:ea typeface="Futura Medium" charset="0"/>
              <a:cs typeface="Futura Medium" charset="0"/>
              <a:sym typeface="EspiPro"/>
            </a:endParaRPr>
          </a:p>
          <a:p>
            <a:endParaRPr lang="en-US" dirty="0"/>
          </a:p>
        </p:txBody>
      </p:sp>
    </p:spTree>
    <p:extLst>
      <p:ext uri="{BB962C8B-B14F-4D97-AF65-F5344CB8AC3E}">
        <p14:creationId xmlns:p14="http://schemas.microsoft.com/office/powerpoint/2010/main" val="22639792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2798763" cy="1574800"/>
          </a:xfrm>
        </p:spPr>
      </p:sp>
      <p:sp>
        <p:nvSpPr>
          <p:cNvPr id="3" name="Notes Placeholder 2"/>
          <p:cNvSpPr>
            <a:spLocks noGrp="1"/>
          </p:cNvSpPr>
          <p:nvPr>
            <p:ph type="body" idx="1"/>
          </p:nvPr>
        </p:nvSpPr>
        <p:spPr>
          <a:xfrm>
            <a:off x="556591" y="2531165"/>
            <a:ext cx="5387009" cy="5927035"/>
          </a:xfrm>
        </p:spPr>
        <p:txBody>
          <a:bodyPr/>
          <a:lstStyle/>
          <a:p>
            <a:endParaRPr lang="es-ES" sz="1600" b="1" dirty="0"/>
          </a:p>
          <a:p>
            <a:endParaRPr lang="es-ES" sz="1600" b="1" dirty="0"/>
          </a:p>
        </p:txBody>
      </p:sp>
    </p:spTree>
    <p:extLst>
      <p:ext uri="{BB962C8B-B14F-4D97-AF65-F5344CB8AC3E}">
        <p14:creationId xmlns:p14="http://schemas.microsoft.com/office/powerpoint/2010/main" val="4182843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926C71-7B7D-4F8E-8AB9-2267834FC6CC}" type="slidenum">
              <a:rPr lang="en-US" smtClean="0"/>
              <a:t>10</a:t>
            </a:fld>
            <a:endParaRPr lang="en-US" dirty="0"/>
          </a:p>
        </p:txBody>
      </p:sp>
    </p:spTree>
    <p:extLst>
      <p:ext uri="{BB962C8B-B14F-4D97-AF65-F5344CB8AC3E}">
        <p14:creationId xmlns:p14="http://schemas.microsoft.com/office/powerpoint/2010/main" val="10272364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Presentation title slide">
    <p:bg>
      <p:bgPr>
        <a:solidFill>
          <a:srgbClr val="E6023B"/>
        </a:solidFill>
        <a:effectLst/>
      </p:bgPr>
    </p:bg>
    <p:spTree>
      <p:nvGrpSpPr>
        <p:cNvPr id="1" name=""/>
        <p:cNvGrpSpPr/>
        <p:nvPr/>
      </p:nvGrpSpPr>
      <p:grpSpPr>
        <a:xfrm>
          <a:off x="0" y="0"/>
          <a:ext cx="0" cy="0"/>
          <a:chOff x="0" y="0"/>
          <a:chExt cx="0" cy="0"/>
        </a:xfrm>
      </p:grpSpPr>
      <p:sp>
        <p:nvSpPr>
          <p:cNvPr id="4" name="Text Placeholder 8"/>
          <p:cNvSpPr>
            <a:spLocks noGrp="1"/>
          </p:cNvSpPr>
          <p:nvPr>
            <p:ph type="body" sz="quarter" idx="11" hasCustomPrompt="1"/>
          </p:nvPr>
        </p:nvSpPr>
        <p:spPr>
          <a:xfrm>
            <a:off x="1629803" y="10434731"/>
            <a:ext cx="7075488" cy="663575"/>
          </a:xfrm>
          <a:prstGeom prst="rect">
            <a:avLst/>
          </a:prstGeom>
        </p:spPr>
        <p:txBody>
          <a:bodyPr/>
          <a:lstStyle>
            <a:lvl1pPr>
              <a:lnSpc>
                <a:spcPct val="80000"/>
              </a:lnSpc>
              <a:defRPr sz="3600">
                <a:solidFill>
                  <a:schemeClr val="bg1"/>
                </a:solidFill>
                <a:latin typeface="Futura"/>
                <a:ea typeface="Futura"/>
                <a:cs typeface="Futura"/>
                <a:sym typeface="Futura"/>
              </a:defRPr>
            </a:lvl1pPr>
          </a:lstStyle>
          <a:p>
            <a:pPr>
              <a:lnSpc>
                <a:spcPct val="80000"/>
              </a:lnSpc>
              <a:defRPr sz="3600">
                <a:latin typeface="Futura"/>
                <a:ea typeface="Futura"/>
                <a:cs typeface="Futura"/>
                <a:sym typeface="Futura"/>
              </a:defRPr>
            </a:pPr>
            <a:r>
              <a:rPr lang="en-US" dirty="0"/>
              <a:t>19 September 2016</a:t>
            </a:r>
          </a:p>
        </p:txBody>
      </p:sp>
      <p:sp>
        <p:nvSpPr>
          <p:cNvPr id="6" name="Text Placeholder 10"/>
          <p:cNvSpPr>
            <a:spLocks noGrp="1"/>
          </p:cNvSpPr>
          <p:nvPr>
            <p:ph type="body" sz="quarter" idx="12" hasCustomPrompt="1"/>
          </p:nvPr>
        </p:nvSpPr>
        <p:spPr>
          <a:xfrm>
            <a:off x="1504300" y="3674876"/>
            <a:ext cx="21212265" cy="6361636"/>
          </a:xfrm>
          <a:prstGeom prst="rect">
            <a:avLst/>
          </a:prstGeom>
        </p:spPr>
        <p:txBody>
          <a:bodyPr/>
          <a:lstStyle>
            <a:lvl1pPr>
              <a:defRPr sz="15000"/>
            </a:lvl1pPr>
            <a:lvl2pPr>
              <a:defRPr sz="15000"/>
            </a:lvl2pPr>
            <a:lvl3pPr>
              <a:defRPr sz="15000"/>
            </a:lvl3pPr>
            <a:lvl4pPr>
              <a:defRPr sz="15000"/>
            </a:lvl4pPr>
            <a:lvl5pPr>
              <a:defRPr sz="15000"/>
            </a:lvl5pPr>
          </a:lstStyle>
          <a:p>
            <a:pPr lvl="0"/>
            <a:r>
              <a:rPr lang="en-US" dirty="0"/>
              <a:t>Presentation title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80510" y="1783662"/>
            <a:ext cx="3843992" cy="1123036"/>
          </a:xfrm>
          <a:prstGeom prst="rect">
            <a:avLst/>
          </a:prstGeom>
        </p:spPr>
      </p:pic>
      <p:sp>
        <p:nvSpPr>
          <p:cNvPr id="8" name="Text Placeholder 8"/>
          <p:cNvSpPr>
            <a:spLocks noGrp="1"/>
          </p:cNvSpPr>
          <p:nvPr>
            <p:ph type="body" sz="quarter" idx="13" hasCustomPrompt="1"/>
          </p:nvPr>
        </p:nvSpPr>
        <p:spPr>
          <a:xfrm>
            <a:off x="1629803" y="11763276"/>
            <a:ext cx="7075488" cy="663575"/>
          </a:xfrm>
          <a:prstGeom prst="rect">
            <a:avLst/>
          </a:prstGeom>
          <a:ln>
            <a:noFill/>
          </a:ln>
        </p:spPr>
        <p:txBody>
          <a:bodyPr/>
          <a:lstStyle>
            <a:lvl1pPr>
              <a:lnSpc>
                <a:spcPct val="80000"/>
              </a:lnSpc>
              <a:defRPr sz="3000" u="none">
                <a:solidFill>
                  <a:srgbClr val="151515"/>
                </a:solidFill>
                <a:latin typeface="Futura"/>
                <a:ea typeface="Futura"/>
                <a:cs typeface="Futura"/>
                <a:sym typeface="Futura"/>
              </a:defRPr>
            </a:lvl1pPr>
          </a:lstStyle>
          <a:p>
            <a:pPr>
              <a:lnSpc>
                <a:spcPct val="80000"/>
              </a:lnSpc>
              <a:defRPr sz="3600">
                <a:latin typeface="Futura"/>
                <a:ea typeface="Futura"/>
                <a:cs typeface="Futura"/>
                <a:sym typeface="Futura"/>
              </a:defRPr>
            </a:pPr>
            <a:r>
              <a:rPr lang="en-US" dirty="0" err="1"/>
              <a:t>www.cigionline.org</a:t>
            </a:r>
            <a:r>
              <a:rPr lang="en-US" dirty="0"/>
              <a:t> </a:t>
            </a: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ubsection divider">
    <p:bg>
      <p:bgPr>
        <a:solidFill>
          <a:srgbClr val="E6023B"/>
        </a:solidFill>
        <a:effectLst/>
      </p:bgPr>
    </p:bg>
    <p:spTree>
      <p:nvGrpSpPr>
        <p:cNvPr id="1" name=""/>
        <p:cNvGrpSpPr/>
        <p:nvPr/>
      </p:nvGrpSpPr>
      <p:grpSpPr>
        <a:xfrm>
          <a:off x="0" y="0"/>
          <a:ext cx="0" cy="0"/>
          <a:chOff x="0" y="0"/>
          <a:chExt cx="0" cy="0"/>
        </a:xfrm>
      </p:grpSpPr>
      <p:sp>
        <p:nvSpPr>
          <p:cNvPr id="5" name="Text Placeholder 2"/>
          <p:cNvSpPr>
            <a:spLocks noGrp="1"/>
          </p:cNvSpPr>
          <p:nvPr>
            <p:ph type="body" sz="quarter" idx="10" hasCustomPrompt="1"/>
          </p:nvPr>
        </p:nvSpPr>
        <p:spPr>
          <a:xfrm>
            <a:off x="1688355" y="5125009"/>
            <a:ext cx="19848513" cy="7135813"/>
          </a:xfrm>
          <a:prstGeom prst="rect">
            <a:avLst/>
          </a:prstGeom>
        </p:spPr>
        <p:txBody>
          <a:bodyPr/>
          <a:lstStyle>
            <a:lvl1pPr>
              <a:defRPr sz="15000">
                <a:solidFill>
                  <a:schemeClr val="bg1"/>
                </a:solidFill>
              </a:defRPr>
            </a:lvl1pPr>
          </a:lstStyle>
          <a:p>
            <a:r>
              <a:rPr lang="en-US" dirty="0"/>
              <a:t>Subsection title</a:t>
            </a:r>
          </a:p>
        </p:txBody>
      </p:sp>
      <p:pic>
        <p:nvPicPr>
          <p:cNvPr id="6" name="CIGI-logo-full-RBG.png"/>
          <p:cNvPicPr>
            <a:picLocks noChangeAspect="1"/>
          </p:cNvPicPr>
          <p:nvPr userDrawn="1"/>
        </p:nvPicPr>
        <p:blipFill>
          <a:blip r:embed="rId2"/>
          <a:stretch>
            <a:fillRect/>
          </a:stretch>
        </p:blipFill>
        <p:spPr>
          <a:xfrm>
            <a:off x="1780510" y="1783662"/>
            <a:ext cx="3843990" cy="1123036"/>
          </a:xfrm>
          <a:prstGeom prst="rect">
            <a:avLst/>
          </a:prstGeom>
          <a:ln w="12700">
            <a:miter lim="400000"/>
          </a:ln>
        </p:spPr>
      </p:pic>
    </p:spTree>
    <p:extLst>
      <p:ext uri="{BB962C8B-B14F-4D97-AF65-F5344CB8AC3E}">
        <p14:creationId xmlns:p14="http://schemas.microsoft.com/office/powerpoint/2010/main" val="89237286"/>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Basic slide">
    <p:bg>
      <p:bgPr>
        <a:solidFill>
          <a:schemeClr val="bg1"/>
        </a:solidFill>
        <a:effectLst/>
      </p:bgPr>
    </p:bg>
    <p:spTree>
      <p:nvGrpSpPr>
        <p:cNvPr id="1" name=""/>
        <p:cNvGrpSpPr/>
        <p:nvPr/>
      </p:nvGrpSpPr>
      <p:grpSpPr>
        <a:xfrm>
          <a:off x="0" y="0"/>
          <a:ext cx="0" cy="0"/>
          <a:chOff x="0" y="0"/>
          <a:chExt cx="0" cy="0"/>
        </a:xfrm>
      </p:grpSpPr>
      <p:sp>
        <p:nvSpPr>
          <p:cNvPr id="41" name="Shape 41"/>
          <p:cNvSpPr>
            <a:spLocks noGrp="1"/>
          </p:cNvSpPr>
          <p:nvPr>
            <p:ph type="title"/>
          </p:nvPr>
        </p:nvSpPr>
        <p:spPr>
          <a:xfrm>
            <a:off x="1765300" y="3595267"/>
            <a:ext cx="17551400" cy="1524001"/>
          </a:xfrm>
          <a:prstGeom prst="rect">
            <a:avLst/>
          </a:prstGeom>
          <a:ln>
            <a:noFill/>
          </a:ln>
        </p:spPr>
        <p:txBody>
          <a:bodyPr/>
          <a:lstStyle>
            <a:lvl1pPr>
              <a:defRPr sz="7500">
                <a:solidFill>
                  <a:srgbClr val="EE254B"/>
                </a:solidFill>
              </a:defRPr>
            </a:lvl1pPr>
          </a:lstStyle>
          <a:p>
            <a:r>
              <a:rPr dirty="0"/>
              <a:t>Title Text</a:t>
            </a:r>
          </a:p>
        </p:txBody>
      </p:sp>
      <p:sp>
        <p:nvSpPr>
          <p:cNvPr id="42" name="Shape 42"/>
          <p:cNvSpPr>
            <a:spLocks noGrp="1"/>
          </p:cNvSpPr>
          <p:nvPr>
            <p:ph type="body" idx="1" hasCustomPrompt="1"/>
          </p:nvPr>
        </p:nvSpPr>
        <p:spPr>
          <a:xfrm>
            <a:off x="1765300" y="5409938"/>
            <a:ext cx="13080253" cy="5736283"/>
          </a:xfrm>
          <a:prstGeom prst="rect">
            <a:avLst/>
          </a:prstGeom>
        </p:spPr>
        <p:txBody>
          <a:bodyPr/>
          <a:lstStyle>
            <a:lvl1pPr>
              <a:lnSpc>
                <a:spcPct val="150000"/>
              </a:lnSpc>
              <a:defRPr/>
            </a:lvl1pPr>
            <a:lvl2pPr>
              <a:lnSpc>
                <a:spcPct val="150000"/>
              </a:lnSpc>
              <a:defRPr/>
            </a:lvl2pPr>
            <a:lvl3pPr>
              <a:lnSpc>
                <a:spcPct val="150000"/>
              </a:lnSpc>
              <a:buClrTx/>
              <a:defRPr/>
            </a:lvl3pPr>
            <a:lvl4pPr marL="539999" indent="-539999">
              <a:lnSpc>
                <a:spcPct val="150000"/>
              </a:lnSpc>
              <a:buClr>
                <a:srgbClr val="E6023B"/>
              </a:buClr>
              <a:buSzPct val="100000"/>
              <a:buFont typeface="Wingdings" charset="2"/>
              <a:buChar char="§"/>
              <a:defRPr/>
            </a:lvl4pPr>
            <a:lvl5pPr marL="540000" indent="-539999">
              <a:lnSpc>
                <a:spcPct val="100000"/>
              </a:lnSpc>
              <a:buClr>
                <a:srgbClr val="F4336B"/>
              </a:buClr>
              <a:buSzPct val="100000"/>
              <a:buChar char="—"/>
            </a:lvl5pPr>
          </a:lstStyle>
          <a:p>
            <a:r>
              <a:rPr lang="en-US" dirty="0" err="1"/>
              <a:t>Odio</a:t>
            </a:r>
            <a:r>
              <a:rPr lang="en-US" dirty="0"/>
              <a:t> ligula ante </a:t>
            </a:r>
            <a:r>
              <a:rPr lang="en-US" dirty="0" err="1"/>
              <a:t>faucibus</a:t>
            </a:r>
            <a:r>
              <a:rPr lang="en-US" dirty="0"/>
              <a:t> </a:t>
            </a:r>
            <a:r>
              <a:rPr lang="en-US" dirty="0" err="1"/>
              <a:t>vehicula</a:t>
            </a:r>
            <a:r>
              <a:rPr lang="en-US" dirty="0"/>
              <a:t> </a:t>
            </a:r>
            <a:r>
              <a:rPr lang="en-US" dirty="0" err="1"/>
              <a:t>ullamcorper</a:t>
            </a:r>
            <a:r>
              <a:rPr lang="en-US" dirty="0"/>
              <a:t> dis </a:t>
            </a:r>
            <a:r>
              <a:rPr lang="en-US" dirty="0" err="1"/>
              <a:t>adipiscing</a:t>
            </a:r>
            <a:r>
              <a:rPr lang="en-US" dirty="0"/>
              <a:t> </a:t>
            </a:r>
            <a:r>
              <a:rPr lang="en-US" dirty="0" err="1"/>
              <a:t>eget</a:t>
            </a:r>
            <a:r>
              <a:rPr lang="en-US" dirty="0"/>
              <a:t> </a:t>
            </a:r>
            <a:r>
              <a:rPr lang="en-US" dirty="0" err="1"/>
              <a:t>felis</a:t>
            </a:r>
            <a:r>
              <a:rPr lang="en-US" dirty="0"/>
              <a:t> nostra </a:t>
            </a:r>
            <a:r>
              <a:rPr lang="en-US" dirty="0" err="1"/>
              <a:t>amet</a:t>
            </a:r>
            <a:r>
              <a:rPr lang="en-US" dirty="0"/>
              <a:t> a integer cum at </a:t>
            </a:r>
            <a:r>
              <a:rPr lang="en-US" dirty="0" err="1"/>
              <a:t>vestibulum.Metus</a:t>
            </a:r>
            <a:r>
              <a:rPr lang="en-US" dirty="0"/>
              <a:t> </a:t>
            </a:r>
            <a:r>
              <a:rPr lang="en-US" dirty="0" err="1"/>
              <a:t>fermentum</a:t>
            </a:r>
            <a:r>
              <a:rPr lang="en-US" dirty="0"/>
              <a:t> a </a:t>
            </a:r>
            <a:r>
              <a:rPr lang="en-US" dirty="0" err="1"/>
              <a:t>scelerisque</a:t>
            </a:r>
            <a:r>
              <a:rPr lang="en-US" dirty="0"/>
              <a:t> at </a:t>
            </a:r>
            <a:r>
              <a:rPr lang="en-US" dirty="0" err="1"/>
              <a:t>accumsan</a:t>
            </a:r>
            <a:r>
              <a:rPr lang="en-US" dirty="0"/>
              <a:t> </a:t>
            </a:r>
            <a:r>
              <a:rPr lang="en-US" dirty="0" err="1"/>
              <a:t>mollis</a:t>
            </a:r>
            <a:r>
              <a:rPr lang="en-US" dirty="0"/>
              <a:t> </a:t>
            </a:r>
            <a:r>
              <a:rPr lang="en-US" dirty="0" err="1"/>
              <a:t>netus</a:t>
            </a:r>
            <a:r>
              <a:rPr lang="en-US" dirty="0"/>
              <a:t> a </a:t>
            </a:r>
            <a:r>
              <a:rPr lang="en-US" dirty="0" err="1"/>
              <a:t>egestas</a:t>
            </a:r>
            <a:r>
              <a:rPr lang="en-US" dirty="0"/>
              <a:t> ad a </a:t>
            </a:r>
            <a:r>
              <a:rPr lang="en-US" dirty="0" err="1"/>
              <a:t>habitasse</a:t>
            </a:r>
            <a:r>
              <a:rPr lang="en-US" dirty="0"/>
              <a:t> </a:t>
            </a:r>
            <a:r>
              <a:rPr lang="en-US" dirty="0" err="1"/>
              <a:t>cras</a:t>
            </a:r>
            <a:r>
              <a:rPr lang="en-US" dirty="0"/>
              <a:t> </a:t>
            </a:r>
            <a:r>
              <a:rPr lang="en-US" dirty="0" err="1"/>
              <a:t>nascetur</a:t>
            </a:r>
            <a:r>
              <a:rPr lang="en-US" dirty="0"/>
              <a:t> </a:t>
            </a:r>
            <a:r>
              <a:rPr lang="en-US" dirty="0" err="1"/>
              <a:t>conubia</a:t>
            </a:r>
            <a:r>
              <a:rPr lang="en-US" dirty="0"/>
              <a:t> a parturient. </a:t>
            </a:r>
          </a:p>
          <a:p>
            <a:pPr lvl="3"/>
            <a:r>
              <a:rPr lang="en-US" dirty="0"/>
              <a:t>Bullet point</a:t>
            </a:r>
          </a:p>
          <a:p>
            <a:pPr lvl="3"/>
            <a:r>
              <a:rPr lang="en-US" dirty="0"/>
              <a:t>Bullet point</a:t>
            </a:r>
          </a:p>
          <a:p>
            <a:pPr lvl="3"/>
            <a:r>
              <a:rPr lang="en-US" dirty="0"/>
              <a:t>Bullet point</a:t>
            </a:r>
          </a:p>
        </p:txBody>
      </p:sp>
      <p:pic>
        <p:nvPicPr>
          <p:cNvPr id="12" name="CIGI-logo-full-RBG.png"/>
          <p:cNvPicPr>
            <a:picLocks noChangeAspect="1"/>
          </p:cNvPicPr>
          <p:nvPr userDrawn="1"/>
        </p:nvPicPr>
        <p:blipFill>
          <a:blip r:embed="rId2"/>
          <a:stretch>
            <a:fillRect/>
          </a:stretch>
        </p:blipFill>
        <p:spPr>
          <a:xfrm>
            <a:off x="1780510" y="1783662"/>
            <a:ext cx="3843990" cy="1123036"/>
          </a:xfrm>
          <a:prstGeom prst="rect">
            <a:avLst/>
          </a:prstGeom>
          <a:ln w="12700">
            <a:miter lim="400000"/>
          </a:ln>
        </p:spPr>
      </p:pic>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reserve="1">
  <p:cSld name="Blank, whit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7039526"/>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lank, black">
    <p:bg>
      <p:bgPr>
        <a:solidFill>
          <a:srgbClr val="151515"/>
        </a:solid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End slide">
    <p:spTree>
      <p:nvGrpSpPr>
        <p:cNvPr id="1" name=""/>
        <p:cNvGrpSpPr/>
        <p:nvPr/>
      </p:nvGrpSpPr>
      <p:grpSpPr>
        <a:xfrm>
          <a:off x="0" y="0"/>
          <a:ext cx="0" cy="0"/>
          <a:chOff x="0" y="0"/>
          <a:chExt cx="0" cy="0"/>
        </a:xfrm>
      </p:grpSpPr>
      <p:sp>
        <p:nvSpPr>
          <p:cNvPr id="113" name="Shape 113"/>
          <p:cNvSpPr/>
          <p:nvPr/>
        </p:nvSpPr>
        <p:spPr>
          <a:xfrm>
            <a:off x="1810248" y="8706474"/>
            <a:ext cx="20763504" cy="2085827"/>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a:lnSpc>
                <a:spcPct val="90000"/>
              </a:lnSpc>
              <a:defRPr sz="2400">
                <a:latin typeface="Futura"/>
                <a:ea typeface="Futura"/>
                <a:cs typeface="Futura"/>
                <a:sym typeface="Futura"/>
              </a:defRPr>
            </a:pPr>
            <a:r>
              <a:rPr dirty="0"/>
              <a:t>67 Erb Street West, </a:t>
            </a:r>
          </a:p>
          <a:p>
            <a:pPr>
              <a:lnSpc>
                <a:spcPct val="90000"/>
              </a:lnSpc>
              <a:defRPr sz="2400">
                <a:latin typeface="Futura"/>
                <a:ea typeface="Futura"/>
                <a:cs typeface="Futura"/>
                <a:sym typeface="Futura"/>
              </a:defRPr>
            </a:pPr>
            <a:r>
              <a:rPr dirty="0"/>
              <a:t>Waterloo, ON, Canada N2L 6C2</a:t>
            </a:r>
          </a:p>
          <a:p>
            <a:pPr>
              <a:lnSpc>
                <a:spcPct val="90000"/>
              </a:lnSpc>
              <a:defRPr sz="2400">
                <a:latin typeface="Futura"/>
                <a:ea typeface="Futura"/>
                <a:cs typeface="Futura"/>
                <a:sym typeface="Futura"/>
              </a:defRPr>
            </a:pPr>
            <a:r>
              <a:rPr dirty="0"/>
              <a:t>Telephone +1 519 </a:t>
            </a:r>
            <a:r>
              <a:t>885 2444</a:t>
            </a:r>
            <a:endParaRPr dirty="0"/>
          </a:p>
        </p:txBody>
      </p:sp>
      <p:sp>
        <p:nvSpPr>
          <p:cNvPr id="7" name="Shape 112"/>
          <p:cNvSpPr/>
          <p:nvPr userDrawn="1"/>
        </p:nvSpPr>
        <p:spPr>
          <a:xfrm>
            <a:off x="1812866" y="5157107"/>
            <a:ext cx="19386543" cy="2901484"/>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nSpc>
                <a:spcPct val="80000"/>
              </a:lnSpc>
              <a:spcBef>
                <a:spcPts val="0"/>
              </a:spcBef>
              <a:defRPr sz="18000">
                <a:latin typeface="Futura"/>
                <a:ea typeface="Futura"/>
                <a:cs typeface="Futura"/>
                <a:sym typeface="Futura"/>
              </a:defRPr>
            </a:lvl1pPr>
          </a:lstStyle>
          <a:p>
            <a:r>
              <a:rPr dirty="0"/>
              <a:t>Thank you.</a:t>
            </a:r>
          </a:p>
        </p:txBody>
      </p:sp>
      <p:pic>
        <p:nvPicPr>
          <p:cNvPr id="8" name="CIGI-logo-full-RBG.png"/>
          <p:cNvPicPr>
            <a:picLocks noChangeAspect="1"/>
          </p:cNvPicPr>
          <p:nvPr userDrawn="1"/>
        </p:nvPicPr>
        <p:blipFill>
          <a:blip r:embed="rId2"/>
          <a:stretch>
            <a:fillRect/>
          </a:stretch>
        </p:blipFill>
        <p:spPr>
          <a:xfrm>
            <a:off x="1780510" y="1783662"/>
            <a:ext cx="3843990" cy="1123036"/>
          </a:xfrm>
          <a:prstGeom prst="rect">
            <a:avLst/>
          </a:prstGeom>
          <a:ln w="12700">
            <a:miter lim="400000"/>
          </a:ln>
        </p:spPr>
      </p:pic>
      <p:sp>
        <p:nvSpPr>
          <p:cNvPr id="6" name="Text Placeholder 8"/>
          <p:cNvSpPr>
            <a:spLocks noGrp="1"/>
          </p:cNvSpPr>
          <p:nvPr>
            <p:ph type="body" sz="quarter" idx="13" hasCustomPrompt="1"/>
          </p:nvPr>
        </p:nvSpPr>
        <p:spPr>
          <a:xfrm>
            <a:off x="1847515" y="11763276"/>
            <a:ext cx="7075488" cy="663575"/>
          </a:xfrm>
          <a:prstGeom prst="rect">
            <a:avLst/>
          </a:prstGeom>
        </p:spPr>
        <p:txBody>
          <a:bodyPr/>
          <a:lstStyle>
            <a:lvl1pPr>
              <a:lnSpc>
                <a:spcPct val="80000"/>
              </a:lnSpc>
              <a:defRPr sz="1800">
                <a:solidFill>
                  <a:srgbClr val="151515"/>
                </a:solidFill>
                <a:latin typeface="Futura"/>
                <a:ea typeface="Futura"/>
                <a:cs typeface="Futura"/>
                <a:sym typeface="Futura"/>
              </a:defRPr>
            </a:lvl1pPr>
          </a:lstStyle>
          <a:p>
            <a:pPr>
              <a:lnSpc>
                <a:spcPct val="80000"/>
              </a:lnSpc>
              <a:defRPr sz="3600">
                <a:latin typeface="Futura"/>
                <a:ea typeface="Futura"/>
                <a:cs typeface="Futura"/>
                <a:sym typeface="Futura"/>
              </a:defRPr>
            </a:pPr>
            <a:r>
              <a:rPr lang="en-US" dirty="0" err="1"/>
              <a:t>www.cigionline.org</a:t>
            </a:r>
            <a:r>
              <a:rPr lang="en-US" dirty="0"/>
              <a:t> </a:t>
            </a: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0CB89-ABBF-43E1-B3B8-FA292DD2063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29BF69-0EB7-440A-A855-BC9DB66BD4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B5AC38-47DC-4155-A7C7-3BC2E61F9DA3}"/>
              </a:ext>
            </a:extLst>
          </p:cNvPr>
          <p:cNvSpPr>
            <a:spLocks noGrp="1"/>
          </p:cNvSpPr>
          <p:nvPr>
            <p:ph type="dt" sz="half" idx="10"/>
          </p:nvPr>
        </p:nvSpPr>
        <p:spPr/>
        <p:txBody>
          <a:bodyPr/>
          <a:lstStyle/>
          <a:p>
            <a:fld id="{31AE61A0-870F-4C07-9A92-7C1FF5460767}" type="datetimeFigureOut">
              <a:rPr lang="en-US" smtClean="0"/>
              <a:t>11/2/2022</a:t>
            </a:fld>
            <a:endParaRPr lang="en-US"/>
          </a:p>
        </p:txBody>
      </p:sp>
      <p:sp>
        <p:nvSpPr>
          <p:cNvPr id="5" name="Footer Placeholder 4">
            <a:extLst>
              <a:ext uri="{FF2B5EF4-FFF2-40B4-BE49-F238E27FC236}">
                <a16:creationId xmlns:a16="http://schemas.microsoft.com/office/drawing/2014/main" id="{5D695EA2-C404-4EF8-8B19-74A97B42BD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97DA28-6A3C-450A-8E9A-47DB5C521DF6}"/>
              </a:ext>
            </a:extLst>
          </p:cNvPr>
          <p:cNvSpPr>
            <a:spLocks noGrp="1"/>
          </p:cNvSpPr>
          <p:nvPr>
            <p:ph type="sldNum" sz="quarter" idx="12"/>
          </p:nvPr>
        </p:nvSpPr>
        <p:spPr/>
        <p:txBody>
          <a:bodyPr/>
          <a:lstStyle/>
          <a:p>
            <a:fld id="{B6362C5F-B4A0-459F-8F6B-1C5A16910FA0}" type="slidenum">
              <a:rPr lang="en-US" smtClean="0"/>
              <a:t>‹#›</a:t>
            </a:fld>
            <a:endParaRPr lang="en-US"/>
          </a:p>
        </p:txBody>
      </p:sp>
    </p:spTree>
    <p:extLst>
      <p:ext uri="{BB962C8B-B14F-4D97-AF65-F5344CB8AC3E}">
        <p14:creationId xmlns:p14="http://schemas.microsoft.com/office/powerpoint/2010/main" val="21565299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F545B-DC42-64C9-F970-4C3EE4EB5B4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2E6D521-F25D-951A-FC2D-041CE515E924}"/>
              </a:ext>
            </a:extLst>
          </p:cNvPr>
          <p:cNvSpPr>
            <a:spLocks noGrp="1"/>
          </p:cNvSpPr>
          <p:nvPr>
            <p:ph type="dt" sz="half" idx="10"/>
          </p:nvPr>
        </p:nvSpPr>
        <p:spPr/>
        <p:txBody>
          <a:bodyPr/>
          <a:lstStyle/>
          <a:p>
            <a:fld id="{B6352995-4551-4DC0-9EE0-7847860A262F}" type="datetimeFigureOut">
              <a:rPr lang="en-US" smtClean="0"/>
              <a:t>11/2/2022</a:t>
            </a:fld>
            <a:endParaRPr lang="en-US"/>
          </a:p>
        </p:txBody>
      </p:sp>
      <p:sp>
        <p:nvSpPr>
          <p:cNvPr id="4" name="Footer Placeholder 3">
            <a:extLst>
              <a:ext uri="{FF2B5EF4-FFF2-40B4-BE49-F238E27FC236}">
                <a16:creationId xmlns:a16="http://schemas.microsoft.com/office/drawing/2014/main" id="{9723E085-5A2F-1DE8-E9F7-00C3C8E2E9B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CCD8FAA-334A-F05E-FB36-3DB05E1C03D6}"/>
              </a:ext>
            </a:extLst>
          </p:cNvPr>
          <p:cNvSpPr>
            <a:spLocks noGrp="1"/>
          </p:cNvSpPr>
          <p:nvPr>
            <p:ph type="sldNum" sz="quarter" idx="12"/>
          </p:nvPr>
        </p:nvSpPr>
        <p:spPr/>
        <p:txBody>
          <a:bodyPr/>
          <a:lstStyle/>
          <a:p>
            <a:fld id="{3809770E-D3D0-4F08-8C32-857AC71CBA81}" type="slidenum">
              <a:rPr lang="en-US" smtClean="0"/>
              <a:t>‹#›</a:t>
            </a:fld>
            <a:endParaRPr lang="en-US"/>
          </a:p>
        </p:txBody>
      </p:sp>
    </p:spTree>
    <p:extLst>
      <p:ext uri="{BB962C8B-B14F-4D97-AF65-F5344CB8AC3E}">
        <p14:creationId xmlns:p14="http://schemas.microsoft.com/office/powerpoint/2010/main" val="2549479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6F3EF"/>
        </a:solidFill>
        <a:effectLst/>
      </p:bgPr>
    </p:bg>
    <p:spTree>
      <p:nvGrpSpPr>
        <p:cNvPr id="1" name=""/>
        <p:cNvGrpSpPr/>
        <p:nvPr/>
      </p:nvGrpSpPr>
      <p:grpSpPr>
        <a:xfrm>
          <a:off x="0" y="0"/>
          <a:ext cx="0" cy="0"/>
          <a:chOff x="0" y="0"/>
          <a:chExt cx="0" cy="0"/>
        </a:xfrm>
      </p:grpSpPr>
      <p:sp>
        <p:nvSpPr>
          <p:cNvPr id="15" name="Footer Placeholder 14"/>
          <p:cNvSpPr>
            <a:spLocks noGrp="1"/>
          </p:cNvSpPr>
          <p:nvPr>
            <p:ph type="ftr" sz="quarter" idx="3"/>
          </p:nvPr>
        </p:nvSpPr>
        <p:spPr>
          <a:xfrm>
            <a:off x="15105530" y="12425830"/>
            <a:ext cx="8229600" cy="730250"/>
          </a:xfrm>
          <a:prstGeom prst="rect">
            <a:avLst/>
          </a:prstGeom>
        </p:spPr>
        <p:txBody>
          <a:bodyPr vert="horz" lIns="91440" tIns="45720" rIns="91440" bIns="45720" rtlCol="0" anchor="ctr"/>
          <a:lstStyle>
            <a:lvl1pPr algn="r">
              <a:defRPr sz="1200" b="0" i="0">
                <a:solidFill>
                  <a:schemeClr val="tx1">
                    <a:tint val="75000"/>
                  </a:schemeClr>
                </a:solidFill>
                <a:latin typeface="Futura Medium" charset="0"/>
                <a:ea typeface="Futura Medium" charset="0"/>
                <a:cs typeface="Futura Medium" charset="0"/>
              </a:defRPr>
            </a:lvl1pPr>
          </a:lstStyle>
          <a:p>
            <a:r>
              <a:rPr lang="en-US">
                <a:solidFill>
                  <a:schemeClr val="bg1">
                    <a:lumMod val="65000"/>
                  </a:schemeClr>
                </a:solidFill>
              </a:rPr>
              <a:t>Presentation title here  |   DD.MM.YYYY   |   </a:t>
            </a:r>
            <a:fld id="{611C0E45-BBBD-DE43-B895-38C65859DCEB}" type="slidenum">
              <a:rPr lang="uk-UA" smtClean="0">
                <a:solidFill>
                  <a:schemeClr val="bg1">
                    <a:lumMod val="65000"/>
                  </a:schemeClr>
                </a:solidFill>
              </a:rPr>
              <a:pPr/>
              <a:t>‹#›</a:t>
            </a:fld>
            <a:endParaRPr lang="uk-UA" dirty="0">
              <a:solidFill>
                <a:schemeClr val="bg1">
                  <a:lumMod val="65000"/>
                </a:schemeClr>
              </a:solidFill>
            </a:endParaRPr>
          </a:p>
        </p:txBody>
      </p:sp>
    </p:spTree>
  </p:cSld>
  <p:clrMap bg1="lt1" tx1="dk1" bg2="lt2" tx2="dk2" accent1="accent1" accent2="accent2" accent3="accent3" accent4="accent4" accent5="accent5" accent6="accent6" hlink="hlink" folHlink="folHlink"/>
  <p:sldLayoutIdLst>
    <p:sldLayoutId id="2147483651" r:id="rId1"/>
    <p:sldLayoutId id="2147483661" r:id="rId2"/>
    <p:sldLayoutId id="2147483652" r:id="rId3"/>
    <p:sldLayoutId id="2147483662" r:id="rId4"/>
    <p:sldLayoutId id="2147483658" r:id="rId5"/>
    <p:sldLayoutId id="2147483660" r:id="rId6"/>
    <p:sldLayoutId id="2147483665" r:id="rId7"/>
    <p:sldLayoutId id="2147483668" r:id="rId8"/>
  </p:sldLayoutIdLst>
  <p:transition spd="med"/>
  <p:txStyles>
    <p:titleStyle>
      <a:lvl1pPr marL="0" marR="0" indent="0" algn="l" defTabSz="812800" latinLnBrk="0">
        <a:lnSpc>
          <a:spcPct val="80000"/>
        </a:lnSpc>
        <a:spcBef>
          <a:spcPts val="0"/>
        </a:spcBef>
        <a:spcAft>
          <a:spcPts val="0"/>
        </a:spcAft>
        <a:buClr>
          <a:srgbClr val="ABAEAD"/>
        </a:buClr>
        <a:buSzTx/>
        <a:buFontTx/>
        <a:buNone/>
        <a:tabLst/>
        <a:defRPr sz="18000" b="0" i="0" u="none" strike="noStrike" cap="none" spc="0" baseline="0">
          <a:ln>
            <a:noFill/>
          </a:ln>
          <a:solidFill>
            <a:srgbClr val="000000"/>
          </a:solidFill>
          <a:uFillTx/>
          <a:latin typeface="Futura"/>
          <a:ea typeface="Futura"/>
          <a:cs typeface="Futura"/>
          <a:sym typeface="Futura"/>
        </a:defRPr>
      </a:lvl1pPr>
      <a:lvl2pPr marL="0" marR="0" indent="228600" algn="l" defTabSz="812800" latinLnBrk="0">
        <a:lnSpc>
          <a:spcPct val="80000"/>
        </a:lnSpc>
        <a:spcBef>
          <a:spcPts val="0"/>
        </a:spcBef>
        <a:spcAft>
          <a:spcPts val="0"/>
        </a:spcAft>
        <a:buClr>
          <a:srgbClr val="ABAEAD"/>
        </a:buClr>
        <a:buSzTx/>
        <a:buFontTx/>
        <a:buNone/>
        <a:tabLst/>
        <a:defRPr sz="18000" b="0" i="0" u="none" strike="noStrike" cap="none" spc="0" baseline="0">
          <a:ln>
            <a:noFill/>
          </a:ln>
          <a:solidFill>
            <a:srgbClr val="000000"/>
          </a:solidFill>
          <a:uFillTx/>
          <a:latin typeface="Futura"/>
          <a:ea typeface="Futura"/>
          <a:cs typeface="Futura"/>
          <a:sym typeface="Futura"/>
        </a:defRPr>
      </a:lvl2pPr>
      <a:lvl3pPr marL="0" marR="0" indent="457200" algn="l" defTabSz="812800" latinLnBrk="0">
        <a:lnSpc>
          <a:spcPct val="80000"/>
        </a:lnSpc>
        <a:spcBef>
          <a:spcPts val="0"/>
        </a:spcBef>
        <a:spcAft>
          <a:spcPts val="0"/>
        </a:spcAft>
        <a:buClr>
          <a:srgbClr val="ABAEAD"/>
        </a:buClr>
        <a:buSzTx/>
        <a:buFontTx/>
        <a:buNone/>
        <a:tabLst/>
        <a:defRPr sz="18000" b="0" i="0" u="none" strike="noStrike" cap="none" spc="0" baseline="0">
          <a:ln>
            <a:noFill/>
          </a:ln>
          <a:solidFill>
            <a:srgbClr val="000000"/>
          </a:solidFill>
          <a:uFillTx/>
          <a:latin typeface="Futura"/>
          <a:ea typeface="Futura"/>
          <a:cs typeface="Futura"/>
          <a:sym typeface="Futura"/>
        </a:defRPr>
      </a:lvl3pPr>
      <a:lvl4pPr marL="0" marR="0" indent="685800" algn="l" defTabSz="812800" latinLnBrk="0">
        <a:lnSpc>
          <a:spcPct val="80000"/>
        </a:lnSpc>
        <a:spcBef>
          <a:spcPts val="0"/>
        </a:spcBef>
        <a:spcAft>
          <a:spcPts val="0"/>
        </a:spcAft>
        <a:buClr>
          <a:srgbClr val="ABAEAD"/>
        </a:buClr>
        <a:buSzTx/>
        <a:buFontTx/>
        <a:buNone/>
        <a:tabLst/>
        <a:defRPr sz="18000" b="0" i="0" u="none" strike="noStrike" cap="none" spc="0" baseline="0">
          <a:ln>
            <a:noFill/>
          </a:ln>
          <a:solidFill>
            <a:srgbClr val="000000"/>
          </a:solidFill>
          <a:uFillTx/>
          <a:latin typeface="Futura"/>
          <a:ea typeface="Futura"/>
          <a:cs typeface="Futura"/>
          <a:sym typeface="Futura"/>
        </a:defRPr>
      </a:lvl4pPr>
      <a:lvl5pPr marL="0" marR="0" indent="914400" algn="l" defTabSz="812800" latinLnBrk="0">
        <a:lnSpc>
          <a:spcPct val="80000"/>
        </a:lnSpc>
        <a:spcBef>
          <a:spcPts val="0"/>
        </a:spcBef>
        <a:spcAft>
          <a:spcPts val="0"/>
        </a:spcAft>
        <a:buClr>
          <a:srgbClr val="ABAEAD"/>
        </a:buClr>
        <a:buSzTx/>
        <a:buFontTx/>
        <a:buNone/>
        <a:tabLst/>
        <a:defRPr sz="18000" b="0" i="0" u="none" strike="noStrike" cap="none" spc="0" baseline="0">
          <a:ln>
            <a:noFill/>
          </a:ln>
          <a:solidFill>
            <a:srgbClr val="000000"/>
          </a:solidFill>
          <a:uFillTx/>
          <a:latin typeface="Futura"/>
          <a:ea typeface="Futura"/>
          <a:cs typeface="Futura"/>
          <a:sym typeface="Futura"/>
        </a:defRPr>
      </a:lvl5pPr>
      <a:lvl6pPr marL="0" marR="0" indent="1143000" algn="l" defTabSz="812800" latinLnBrk="0">
        <a:lnSpc>
          <a:spcPct val="80000"/>
        </a:lnSpc>
        <a:spcBef>
          <a:spcPts val="0"/>
        </a:spcBef>
        <a:spcAft>
          <a:spcPts val="0"/>
        </a:spcAft>
        <a:buClr>
          <a:srgbClr val="ABAEAD"/>
        </a:buClr>
        <a:buSzTx/>
        <a:buFontTx/>
        <a:buNone/>
        <a:tabLst/>
        <a:defRPr sz="18000" b="0" i="0" u="none" strike="noStrike" cap="none" spc="0" baseline="0">
          <a:ln>
            <a:noFill/>
          </a:ln>
          <a:solidFill>
            <a:srgbClr val="000000"/>
          </a:solidFill>
          <a:uFillTx/>
          <a:latin typeface="Futura"/>
          <a:ea typeface="Futura"/>
          <a:cs typeface="Futura"/>
          <a:sym typeface="Futura"/>
        </a:defRPr>
      </a:lvl6pPr>
      <a:lvl7pPr marL="0" marR="0" indent="1371600" algn="l" defTabSz="812800" latinLnBrk="0">
        <a:lnSpc>
          <a:spcPct val="80000"/>
        </a:lnSpc>
        <a:spcBef>
          <a:spcPts val="0"/>
        </a:spcBef>
        <a:spcAft>
          <a:spcPts val="0"/>
        </a:spcAft>
        <a:buClr>
          <a:srgbClr val="ABAEAD"/>
        </a:buClr>
        <a:buSzTx/>
        <a:buFontTx/>
        <a:buNone/>
        <a:tabLst/>
        <a:defRPr sz="18000" b="0" i="0" u="none" strike="noStrike" cap="none" spc="0" baseline="0">
          <a:ln>
            <a:noFill/>
          </a:ln>
          <a:solidFill>
            <a:srgbClr val="000000"/>
          </a:solidFill>
          <a:uFillTx/>
          <a:latin typeface="Futura"/>
          <a:ea typeface="Futura"/>
          <a:cs typeface="Futura"/>
          <a:sym typeface="Futura"/>
        </a:defRPr>
      </a:lvl7pPr>
      <a:lvl8pPr marL="0" marR="0" indent="1600200" algn="l" defTabSz="812800" latinLnBrk="0">
        <a:lnSpc>
          <a:spcPct val="80000"/>
        </a:lnSpc>
        <a:spcBef>
          <a:spcPts val="0"/>
        </a:spcBef>
        <a:spcAft>
          <a:spcPts val="0"/>
        </a:spcAft>
        <a:buClr>
          <a:srgbClr val="ABAEAD"/>
        </a:buClr>
        <a:buSzTx/>
        <a:buFontTx/>
        <a:buNone/>
        <a:tabLst/>
        <a:defRPr sz="18000" b="0" i="0" u="none" strike="noStrike" cap="none" spc="0" baseline="0">
          <a:ln>
            <a:noFill/>
          </a:ln>
          <a:solidFill>
            <a:srgbClr val="000000"/>
          </a:solidFill>
          <a:uFillTx/>
          <a:latin typeface="Futura"/>
          <a:ea typeface="Futura"/>
          <a:cs typeface="Futura"/>
          <a:sym typeface="Futura"/>
        </a:defRPr>
      </a:lvl8pPr>
      <a:lvl9pPr marL="0" marR="0" indent="1828800" algn="l" defTabSz="812800" latinLnBrk="0">
        <a:lnSpc>
          <a:spcPct val="80000"/>
        </a:lnSpc>
        <a:spcBef>
          <a:spcPts val="0"/>
        </a:spcBef>
        <a:spcAft>
          <a:spcPts val="0"/>
        </a:spcAft>
        <a:buClr>
          <a:srgbClr val="ABAEAD"/>
        </a:buClr>
        <a:buSzTx/>
        <a:buFontTx/>
        <a:buNone/>
        <a:tabLst/>
        <a:defRPr sz="18000" b="0" i="0" u="none" strike="noStrike" cap="none" spc="0" baseline="0">
          <a:ln>
            <a:noFill/>
          </a:ln>
          <a:solidFill>
            <a:srgbClr val="000000"/>
          </a:solidFill>
          <a:uFillTx/>
          <a:latin typeface="Futura"/>
          <a:ea typeface="Futura"/>
          <a:cs typeface="Futura"/>
          <a:sym typeface="Futura"/>
        </a:defRPr>
      </a:lvl9pPr>
    </p:titleStyle>
    <p:bodyStyle>
      <a:lvl1pPr marL="0" marR="0" indent="0" algn="l" defTabSz="812800" latinLnBrk="0">
        <a:lnSpc>
          <a:spcPct val="80000"/>
        </a:lnSpc>
        <a:spcBef>
          <a:spcPts val="1200"/>
        </a:spcBef>
        <a:spcAft>
          <a:spcPts val="0"/>
        </a:spcAft>
        <a:buClr>
          <a:srgbClr val="ABAEAD"/>
        </a:buClr>
        <a:buSzTx/>
        <a:buFontTx/>
        <a:buNone/>
        <a:tabLst/>
        <a:defRPr sz="3200" b="0" i="0" u="none" strike="noStrike" cap="none" spc="0" baseline="0">
          <a:ln>
            <a:noFill/>
          </a:ln>
          <a:solidFill>
            <a:srgbClr val="000000"/>
          </a:solidFill>
          <a:uFillTx/>
          <a:latin typeface="Futura"/>
          <a:ea typeface="Futura"/>
          <a:cs typeface="Futura"/>
          <a:sym typeface="Futura"/>
        </a:defRPr>
      </a:lvl1pPr>
      <a:lvl2pPr marL="0" marR="0" indent="0" algn="l" defTabSz="812800" latinLnBrk="0">
        <a:lnSpc>
          <a:spcPct val="80000"/>
        </a:lnSpc>
        <a:spcBef>
          <a:spcPts val="1200"/>
        </a:spcBef>
        <a:spcAft>
          <a:spcPts val="0"/>
        </a:spcAft>
        <a:buClr>
          <a:srgbClr val="ABAEAD"/>
        </a:buClr>
        <a:buSzTx/>
        <a:buFontTx/>
        <a:buNone/>
        <a:tabLst/>
        <a:defRPr sz="3200" b="0" i="0" u="none" strike="noStrike" cap="none" spc="0" baseline="0">
          <a:ln>
            <a:noFill/>
          </a:ln>
          <a:solidFill>
            <a:srgbClr val="000000"/>
          </a:solidFill>
          <a:uFillTx/>
          <a:latin typeface="Futura"/>
          <a:ea typeface="Futura"/>
          <a:cs typeface="Futura"/>
          <a:sym typeface="Futura"/>
        </a:defRPr>
      </a:lvl2pPr>
      <a:lvl3pPr marL="0" marR="0" indent="0" algn="l" defTabSz="812800" latinLnBrk="0">
        <a:lnSpc>
          <a:spcPct val="80000"/>
        </a:lnSpc>
        <a:spcBef>
          <a:spcPts val="1200"/>
        </a:spcBef>
        <a:spcAft>
          <a:spcPts val="0"/>
        </a:spcAft>
        <a:buClr>
          <a:srgbClr val="ABAEAD"/>
        </a:buClr>
        <a:buSzTx/>
        <a:buFontTx/>
        <a:buNone/>
        <a:tabLst/>
        <a:defRPr sz="3200" b="0" i="0" u="none" strike="noStrike" cap="none" spc="0" baseline="0">
          <a:ln>
            <a:noFill/>
          </a:ln>
          <a:solidFill>
            <a:srgbClr val="000000"/>
          </a:solidFill>
          <a:uFillTx/>
          <a:latin typeface="Futura"/>
          <a:ea typeface="Futura"/>
          <a:cs typeface="Futura"/>
          <a:sym typeface="Futura"/>
        </a:defRPr>
      </a:lvl3pPr>
      <a:lvl4pPr marL="0" marR="0" indent="0" algn="l" defTabSz="812800" latinLnBrk="0">
        <a:lnSpc>
          <a:spcPct val="80000"/>
        </a:lnSpc>
        <a:spcBef>
          <a:spcPts val="1200"/>
        </a:spcBef>
        <a:spcAft>
          <a:spcPts val="0"/>
        </a:spcAft>
        <a:buClr>
          <a:srgbClr val="ABAEAD"/>
        </a:buClr>
        <a:buSzTx/>
        <a:buFontTx/>
        <a:buNone/>
        <a:tabLst/>
        <a:defRPr sz="3200" b="0" i="0" u="none" strike="noStrike" cap="none" spc="0" baseline="0">
          <a:ln>
            <a:noFill/>
          </a:ln>
          <a:solidFill>
            <a:srgbClr val="000000"/>
          </a:solidFill>
          <a:uFillTx/>
          <a:latin typeface="Futura"/>
          <a:ea typeface="Futura"/>
          <a:cs typeface="Futura"/>
          <a:sym typeface="Futura"/>
        </a:defRPr>
      </a:lvl4pPr>
      <a:lvl5pPr marL="0" marR="0" indent="0" algn="l" defTabSz="812800" latinLnBrk="0">
        <a:lnSpc>
          <a:spcPct val="80000"/>
        </a:lnSpc>
        <a:spcBef>
          <a:spcPts val="1200"/>
        </a:spcBef>
        <a:spcAft>
          <a:spcPts val="0"/>
        </a:spcAft>
        <a:buClr>
          <a:srgbClr val="ABAEAD"/>
        </a:buClr>
        <a:buSzTx/>
        <a:buFontTx/>
        <a:buNone/>
        <a:tabLst/>
        <a:defRPr sz="3200" b="0" i="0" u="none" strike="noStrike" cap="none" spc="0" baseline="0">
          <a:ln>
            <a:noFill/>
          </a:ln>
          <a:solidFill>
            <a:srgbClr val="000000"/>
          </a:solidFill>
          <a:uFillTx/>
          <a:latin typeface="Futura"/>
          <a:ea typeface="Futura"/>
          <a:cs typeface="Futura"/>
          <a:sym typeface="Futura"/>
        </a:defRPr>
      </a:lvl5pPr>
      <a:lvl6pPr marL="0" marR="0" indent="355600" algn="l" defTabSz="812800" latinLnBrk="0">
        <a:lnSpc>
          <a:spcPct val="80000"/>
        </a:lnSpc>
        <a:spcBef>
          <a:spcPts val="1200"/>
        </a:spcBef>
        <a:spcAft>
          <a:spcPts val="0"/>
        </a:spcAft>
        <a:buClr>
          <a:srgbClr val="ABAEAD"/>
        </a:buClr>
        <a:buSzTx/>
        <a:buFontTx/>
        <a:buNone/>
        <a:tabLst/>
        <a:defRPr sz="3200" b="0" i="0" u="none" strike="noStrike" cap="none" spc="0" baseline="0">
          <a:ln>
            <a:noFill/>
          </a:ln>
          <a:solidFill>
            <a:srgbClr val="000000"/>
          </a:solidFill>
          <a:uFillTx/>
          <a:latin typeface="Futura"/>
          <a:ea typeface="Futura"/>
          <a:cs typeface="Futura"/>
          <a:sym typeface="Futura"/>
        </a:defRPr>
      </a:lvl6pPr>
      <a:lvl7pPr marL="0" marR="0" indent="711200" algn="l" defTabSz="812800" latinLnBrk="0">
        <a:lnSpc>
          <a:spcPct val="80000"/>
        </a:lnSpc>
        <a:spcBef>
          <a:spcPts val="1200"/>
        </a:spcBef>
        <a:spcAft>
          <a:spcPts val="0"/>
        </a:spcAft>
        <a:buClr>
          <a:srgbClr val="ABAEAD"/>
        </a:buClr>
        <a:buSzTx/>
        <a:buFontTx/>
        <a:buNone/>
        <a:tabLst/>
        <a:defRPr sz="3200" b="0" i="0" u="none" strike="noStrike" cap="none" spc="0" baseline="0">
          <a:ln>
            <a:noFill/>
          </a:ln>
          <a:solidFill>
            <a:srgbClr val="000000"/>
          </a:solidFill>
          <a:uFillTx/>
          <a:latin typeface="Futura"/>
          <a:ea typeface="Futura"/>
          <a:cs typeface="Futura"/>
          <a:sym typeface="Futura"/>
        </a:defRPr>
      </a:lvl7pPr>
      <a:lvl8pPr marL="0" marR="0" indent="1066800" algn="l" defTabSz="812800" latinLnBrk="0">
        <a:lnSpc>
          <a:spcPct val="80000"/>
        </a:lnSpc>
        <a:spcBef>
          <a:spcPts val="1200"/>
        </a:spcBef>
        <a:spcAft>
          <a:spcPts val="0"/>
        </a:spcAft>
        <a:buClr>
          <a:srgbClr val="ABAEAD"/>
        </a:buClr>
        <a:buSzTx/>
        <a:buFontTx/>
        <a:buNone/>
        <a:tabLst/>
        <a:defRPr sz="3200" b="0" i="0" u="none" strike="noStrike" cap="none" spc="0" baseline="0">
          <a:ln>
            <a:noFill/>
          </a:ln>
          <a:solidFill>
            <a:srgbClr val="000000"/>
          </a:solidFill>
          <a:uFillTx/>
          <a:latin typeface="Futura"/>
          <a:ea typeface="Futura"/>
          <a:cs typeface="Futura"/>
          <a:sym typeface="Futura"/>
        </a:defRPr>
      </a:lvl8pPr>
      <a:lvl9pPr marL="0" marR="0" indent="1422400" algn="l" defTabSz="812800" latinLnBrk="0">
        <a:lnSpc>
          <a:spcPct val="80000"/>
        </a:lnSpc>
        <a:spcBef>
          <a:spcPts val="1200"/>
        </a:spcBef>
        <a:spcAft>
          <a:spcPts val="0"/>
        </a:spcAft>
        <a:buClr>
          <a:srgbClr val="ABAEAD"/>
        </a:buClr>
        <a:buSzTx/>
        <a:buFontTx/>
        <a:buNone/>
        <a:tabLst/>
        <a:defRPr sz="3200" b="0" i="0" u="none" strike="noStrike" cap="none" spc="0" baseline="0">
          <a:ln>
            <a:noFill/>
          </a:ln>
          <a:solidFill>
            <a:srgbClr val="000000"/>
          </a:solidFill>
          <a:uFillTx/>
          <a:latin typeface="Futura"/>
          <a:ea typeface="Futura"/>
          <a:cs typeface="Futura"/>
          <a:sym typeface="Futura"/>
        </a:defRPr>
      </a:lvl9pPr>
    </p:bodyStyle>
    <p:otherStyle>
      <a:lvl1pPr marL="0" marR="0" indent="0" algn="r" defTabSz="1765300" latinLnBrk="0">
        <a:lnSpc>
          <a:spcPct val="100000"/>
        </a:lnSpc>
        <a:spcBef>
          <a:spcPts val="0"/>
        </a:spcBef>
        <a:spcAft>
          <a:spcPts val="0"/>
        </a:spcAft>
        <a:buClrTx/>
        <a:buSzTx/>
        <a:buFontTx/>
        <a:buNone/>
        <a:tabLst/>
        <a:defRPr sz="1400" b="0" i="0" u="none" strike="noStrike" cap="none" spc="0" baseline="0">
          <a:ln>
            <a:noFill/>
          </a:ln>
          <a:solidFill>
            <a:schemeClr val="tx1"/>
          </a:solidFill>
          <a:uFill>
            <a:solidFill>
              <a:srgbClr val="ABAEAD"/>
            </a:solidFill>
          </a:uFill>
          <a:latin typeface="+mn-lt"/>
          <a:ea typeface="+mn-ea"/>
          <a:cs typeface="+mn-cs"/>
          <a:sym typeface="Real Text Pro"/>
        </a:defRPr>
      </a:lvl1pPr>
      <a:lvl2pPr marL="0" marR="0" indent="228600" algn="r" defTabSz="1765300" latinLnBrk="0">
        <a:lnSpc>
          <a:spcPct val="100000"/>
        </a:lnSpc>
        <a:spcBef>
          <a:spcPts val="0"/>
        </a:spcBef>
        <a:spcAft>
          <a:spcPts val="0"/>
        </a:spcAft>
        <a:buClrTx/>
        <a:buSzTx/>
        <a:buFontTx/>
        <a:buNone/>
        <a:tabLst/>
        <a:defRPr sz="1400" b="0" i="0" u="none" strike="noStrike" cap="none" spc="0" baseline="0">
          <a:ln>
            <a:noFill/>
          </a:ln>
          <a:solidFill>
            <a:schemeClr val="tx1"/>
          </a:solidFill>
          <a:uFill>
            <a:solidFill>
              <a:srgbClr val="ABAEAD"/>
            </a:solidFill>
          </a:uFill>
          <a:latin typeface="+mn-lt"/>
          <a:ea typeface="+mn-ea"/>
          <a:cs typeface="+mn-cs"/>
          <a:sym typeface="Real Text Pro"/>
        </a:defRPr>
      </a:lvl2pPr>
      <a:lvl3pPr marL="0" marR="0" indent="457200" algn="r" defTabSz="1765300" latinLnBrk="0">
        <a:lnSpc>
          <a:spcPct val="100000"/>
        </a:lnSpc>
        <a:spcBef>
          <a:spcPts val="0"/>
        </a:spcBef>
        <a:spcAft>
          <a:spcPts val="0"/>
        </a:spcAft>
        <a:buClrTx/>
        <a:buSzTx/>
        <a:buFontTx/>
        <a:buNone/>
        <a:tabLst/>
        <a:defRPr sz="1400" b="0" i="0" u="none" strike="noStrike" cap="none" spc="0" baseline="0">
          <a:ln>
            <a:noFill/>
          </a:ln>
          <a:solidFill>
            <a:schemeClr val="tx1"/>
          </a:solidFill>
          <a:uFill>
            <a:solidFill>
              <a:srgbClr val="ABAEAD"/>
            </a:solidFill>
          </a:uFill>
          <a:latin typeface="+mn-lt"/>
          <a:ea typeface="+mn-ea"/>
          <a:cs typeface="+mn-cs"/>
          <a:sym typeface="Real Text Pro"/>
        </a:defRPr>
      </a:lvl3pPr>
      <a:lvl4pPr marL="0" marR="0" indent="685800" algn="r" defTabSz="1765300" latinLnBrk="0">
        <a:lnSpc>
          <a:spcPct val="100000"/>
        </a:lnSpc>
        <a:spcBef>
          <a:spcPts val="0"/>
        </a:spcBef>
        <a:spcAft>
          <a:spcPts val="0"/>
        </a:spcAft>
        <a:buClrTx/>
        <a:buSzTx/>
        <a:buFontTx/>
        <a:buNone/>
        <a:tabLst/>
        <a:defRPr sz="1400" b="0" i="0" u="none" strike="noStrike" cap="none" spc="0" baseline="0">
          <a:ln>
            <a:noFill/>
          </a:ln>
          <a:solidFill>
            <a:schemeClr val="tx1"/>
          </a:solidFill>
          <a:uFill>
            <a:solidFill>
              <a:srgbClr val="ABAEAD"/>
            </a:solidFill>
          </a:uFill>
          <a:latin typeface="+mn-lt"/>
          <a:ea typeface="+mn-ea"/>
          <a:cs typeface="+mn-cs"/>
          <a:sym typeface="Real Text Pro"/>
        </a:defRPr>
      </a:lvl4pPr>
      <a:lvl5pPr marL="0" marR="0" indent="914400" algn="r" defTabSz="1765300" latinLnBrk="0">
        <a:lnSpc>
          <a:spcPct val="100000"/>
        </a:lnSpc>
        <a:spcBef>
          <a:spcPts val="0"/>
        </a:spcBef>
        <a:spcAft>
          <a:spcPts val="0"/>
        </a:spcAft>
        <a:buClrTx/>
        <a:buSzTx/>
        <a:buFontTx/>
        <a:buNone/>
        <a:tabLst/>
        <a:defRPr sz="1400" b="0" i="0" u="none" strike="noStrike" cap="none" spc="0" baseline="0">
          <a:ln>
            <a:noFill/>
          </a:ln>
          <a:solidFill>
            <a:schemeClr val="tx1"/>
          </a:solidFill>
          <a:uFill>
            <a:solidFill>
              <a:srgbClr val="ABAEAD"/>
            </a:solidFill>
          </a:uFill>
          <a:latin typeface="+mn-lt"/>
          <a:ea typeface="+mn-ea"/>
          <a:cs typeface="+mn-cs"/>
          <a:sym typeface="Real Text Pro"/>
        </a:defRPr>
      </a:lvl5pPr>
      <a:lvl6pPr marL="0" marR="0" indent="1143000" algn="r" defTabSz="1765300" latinLnBrk="0">
        <a:lnSpc>
          <a:spcPct val="100000"/>
        </a:lnSpc>
        <a:spcBef>
          <a:spcPts val="0"/>
        </a:spcBef>
        <a:spcAft>
          <a:spcPts val="0"/>
        </a:spcAft>
        <a:buClrTx/>
        <a:buSzTx/>
        <a:buFontTx/>
        <a:buNone/>
        <a:tabLst/>
        <a:defRPr sz="1400" b="0" i="0" u="none" strike="noStrike" cap="none" spc="0" baseline="0">
          <a:ln>
            <a:noFill/>
          </a:ln>
          <a:solidFill>
            <a:schemeClr val="tx1"/>
          </a:solidFill>
          <a:uFill>
            <a:solidFill>
              <a:srgbClr val="ABAEAD"/>
            </a:solidFill>
          </a:uFill>
          <a:latin typeface="+mn-lt"/>
          <a:ea typeface="+mn-ea"/>
          <a:cs typeface="+mn-cs"/>
          <a:sym typeface="Real Text Pro"/>
        </a:defRPr>
      </a:lvl6pPr>
      <a:lvl7pPr marL="0" marR="0" indent="1371600" algn="r" defTabSz="1765300" latinLnBrk="0">
        <a:lnSpc>
          <a:spcPct val="100000"/>
        </a:lnSpc>
        <a:spcBef>
          <a:spcPts val="0"/>
        </a:spcBef>
        <a:spcAft>
          <a:spcPts val="0"/>
        </a:spcAft>
        <a:buClrTx/>
        <a:buSzTx/>
        <a:buFontTx/>
        <a:buNone/>
        <a:tabLst/>
        <a:defRPr sz="1400" b="0" i="0" u="none" strike="noStrike" cap="none" spc="0" baseline="0">
          <a:ln>
            <a:noFill/>
          </a:ln>
          <a:solidFill>
            <a:schemeClr val="tx1"/>
          </a:solidFill>
          <a:uFill>
            <a:solidFill>
              <a:srgbClr val="ABAEAD"/>
            </a:solidFill>
          </a:uFill>
          <a:latin typeface="+mn-lt"/>
          <a:ea typeface="+mn-ea"/>
          <a:cs typeface="+mn-cs"/>
          <a:sym typeface="Real Text Pro"/>
        </a:defRPr>
      </a:lvl7pPr>
      <a:lvl8pPr marL="0" marR="0" indent="1600200" algn="r" defTabSz="1765300" latinLnBrk="0">
        <a:lnSpc>
          <a:spcPct val="100000"/>
        </a:lnSpc>
        <a:spcBef>
          <a:spcPts val="0"/>
        </a:spcBef>
        <a:spcAft>
          <a:spcPts val="0"/>
        </a:spcAft>
        <a:buClrTx/>
        <a:buSzTx/>
        <a:buFontTx/>
        <a:buNone/>
        <a:tabLst/>
        <a:defRPr sz="1400" b="0" i="0" u="none" strike="noStrike" cap="none" spc="0" baseline="0">
          <a:ln>
            <a:noFill/>
          </a:ln>
          <a:solidFill>
            <a:schemeClr val="tx1"/>
          </a:solidFill>
          <a:uFill>
            <a:solidFill>
              <a:srgbClr val="ABAEAD"/>
            </a:solidFill>
          </a:uFill>
          <a:latin typeface="+mn-lt"/>
          <a:ea typeface="+mn-ea"/>
          <a:cs typeface="+mn-cs"/>
          <a:sym typeface="Real Text Pro"/>
        </a:defRPr>
      </a:lvl8pPr>
      <a:lvl9pPr marL="0" marR="0" indent="1828800" algn="r" defTabSz="1765300" latinLnBrk="0">
        <a:lnSpc>
          <a:spcPct val="100000"/>
        </a:lnSpc>
        <a:spcBef>
          <a:spcPts val="0"/>
        </a:spcBef>
        <a:spcAft>
          <a:spcPts val="0"/>
        </a:spcAft>
        <a:buClrTx/>
        <a:buSzTx/>
        <a:buFontTx/>
        <a:buNone/>
        <a:tabLst/>
        <a:defRPr sz="1400" b="0" i="0" u="none" strike="noStrike" cap="none" spc="0" baseline="0">
          <a:ln>
            <a:noFill/>
          </a:ln>
          <a:solidFill>
            <a:schemeClr val="tx1"/>
          </a:solidFill>
          <a:uFill>
            <a:solidFill>
              <a:srgbClr val="ABAEAD"/>
            </a:solidFill>
          </a:uFill>
          <a:latin typeface="+mn-lt"/>
          <a:ea typeface="+mn-ea"/>
          <a:cs typeface="+mn-cs"/>
          <a:sym typeface="Real Text Pro"/>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1</a:t>
            </a:r>
            <a:r>
              <a:rPr lang="en-US" baseline="30000" dirty="0"/>
              <a:t>st</a:t>
            </a:r>
            <a:r>
              <a:rPr lang="en-US" dirty="0"/>
              <a:t> November 2022</a:t>
            </a:r>
          </a:p>
        </p:txBody>
      </p:sp>
      <p:sp>
        <p:nvSpPr>
          <p:cNvPr id="3" name="Text Placeholder 2"/>
          <p:cNvSpPr>
            <a:spLocks noGrp="1"/>
          </p:cNvSpPr>
          <p:nvPr>
            <p:ph type="body" sz="quarter" idx="12"/>
          </p:nvPr>
        </p:nvSpPr>
        <p:spPr/>
        <p:txBody>
          <a:bodyPr/>
          <a:lstStyle/>
          <a:p>
            <a:pPr algn="ctr">
              <a:lnSpc>
                <a:spcPct val="107000"/>
              </a:lnSpc>
              <a:spcAft>
                <a:spcPts val="800"/>
              </a:spcAft>
            </a:pPr>
            <a:r>
              <a:rPr lang="en-US" sz="9600" b="1" dirty="0">
                <a:effectLst/>
                <a:latin typeface="Calibri" panose="020F0502020204030204" pitchFamily="34" charset="0"/>
                <a:ea typeface="Calibri" panose="020F0502020204030204" pitchFamily="34" charset="0"/>
                <a:cs typeface="Times New Roman" panose="02020603050405020304" pitchFamily="18" charset="0"/>
              </a:rPr>
              <a:t>IMF and WTO in a fragmented world: Fostering mutually reinforcing reforms?</a:t>
            </a:r>
            <a:endParaRPr lang="en-US" sz="96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5" name="Text Placeholder 1"/>
          <p:cNvSpPr>
            <a:spLocks noGrp="1"/>
          </p:cNvSpPr>
          <p:nvPr>
            <p:ph type="body" sz="quarter" idx="13"/>
          </p:nvPr>
        </p:nvSpPr>
        <p:spPr>
          <a:xfrm>
            <a:off x="1673347" y="11763276"/>
            <a:ext cx="7075488" cy="663575"/>
          </a:xfrm>
        </p:spPr>
        <p:txBody>
          <a:bodyPr/>
          <a:lstStyle/>
          <a:p>
            <a:r>
              <a:rPr lang="en-US" sz="3000" dirty="0" err="1"/>
              <a:t>www.cigionline.org</a:t>
            </a:r>
            <a:r>
              <a:rPr lang="en-US" sz="3000" dirty="0"/>
              <a:t> </a:t>
            </a:r>
          </a:p>
        </p:txBody>
      </p:sp>
      <p:sp>
        <p:nvSpPr>
          <p:cNvPr id="4" name="Rectangle 3"/>
          <p:cNvSpPr/>
          <p:nvPr/>
        </p:nvSpPr>
        <p:spPr>
          <a:xfrm>
            <a:off x="16403098" y="1442091"/>
            <a:ext cx="6522492" cy="1489646"/>
          </a:xfrm>
          <a:prstGeom prst="rect">
            <a:avLst/>
          </a:prstGeom>
          <a:solidFill>
            <a:srgbClr val="E6023B"/>
          </a:solidFill>
          <a:ln w="50800" cap="flat">
            <a:no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12800" rtl="0" fontAlgn="auto" latinLnBrk="0" hangingPunct="0">
              <a:lnSpc>
                <a:spcPct val="80000"/>
              </a:lnSpc>
              <a:spcBef>
                <a:spcPts val="1200"/>
              </a:spcBef>
              <a:spcAft>
                <a:spcPts val="0"/>
              </a:spcAft>
              <a:buClrTx/>
              <a:buSzTx/>
              <a:buFontTx/>
              <a:buNone/>
              <a:tabLst/>
            </a:pPr>
            <a:endParaRPr kumimoji="0" lang="en-US" sz="3000" b="0" i="0" u="none" strike="noStrike" cap="none" spc="0" normalizeH="0" baseline="0">
              <a:ln>
                <a:noFill/>
              </a:ln>
              <a:solidFill>
                <a:srgbClr val="E6023B"/>
              </a:solidFill>
              <a:effectLst/>
              <a:uFillTx/>
              <a:latin typeface="Real Text Pro"/>
              <a:ea typeface="Real Text Pro"/>
              <a:cs typeface="Real Text Pro"/>
              <a:sym typeface="Real Text Pro"/>
            </a:endParaRPr>
          </a:p>
        </p:txBody>
      </p:sp>
    </p:spTree>
    <p:extLst>
      <p:ext uri="{BB962C8B-B14F-4D97-AF65-F5344CB8AC3E}">
        <p14:creationId xmlns:p14="http://schemas.microsoft.com/office/powerpoint/2010/main" val="231050335"/>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02F6D-CADD-3FC6-6A8F-B648F0BB847F}"/>
              </a:ext>
            </a:extLst>
          </p:cNvPr>
          <p:cNvSpPr>
            <a:spLocks noGrp="1"/>
          </p:cNvSpPr>
          <p:nvPr>
            <p:ph type="title"/>
          </p:nvPr>
        </p:nvSpPr>
        <p:spPr>
          <a:xfrm>
            <a:off x="4419600" y="8928056"/>
            <a:ext cx="18288000" cy="3282980"/>
          </a:xfrm>
        </p:spPr>
        <p:txBody>
          <a:bodyPr vert="horz" wrap="none" lIns="182880" tIns="91440" rIns="182880" bIns="91440" rtlCol="0" anchor="t">
            <a:normAutofit/>
          </a:bodyPr>
          <a:lstStyle/>
          <a:p>
            <a:pPr algn="r"/>
            <a:r>
              <a:rPr lang="en-US" sz="19200" spc="-600" dirty="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rPr>
              <a:t>Does it matter?</a:t>
            </a:r>
          </a:p>
        </p:txBody>
      </p:sp>
      <p:pic>
        <p:nvPicPr>
          <p:cNvPr id="3" name="Picture 2">
            <a:extLst>
              <a:ext uri="{FF2B5EF4-FFF2-40B4-BE49-F238E27FC236}">
                <a16:creationId xmlns:a16="http://schemas.microsoft.com/office/drawing/2014/main" id="{B15C20C2-3949-4080-8A15-458ED63578D2}"/>
              </a:ext>
            </a:extLst>
          </p:cNvPr>
          <p:cNvPicPr>
            <a:picLocks noChangeAspect="1"/>
          </p:cNvPicPr>
          <p:nvPr/>
        </p:nvPicPr>
        <p:blipFill rotWithShape="1">
          <a:blip r:embed="rId3"/>
          <a:srcRect b="24177"/>
          <a:stretch/>
        </p:blipFill>
        <p:spPr>
          <a:xfrm>
            <a:off x="40" y="-29066"/>
            <a:ext cx="24383960" cy="6887066"/>
          </a:xfrm>
          <a:prstGeom prst="rect">
            <a:avLst/>
          </a:prstGeom>
        </p:spPr>
      </p:pic>
      <p:sp>
        <p:nvSpPr>
          <p:cNvPr id="4" name="Rectangle 3">
            <a:extLst>
              <a:ext uri="{FF2B5EF4-FFF2-40B4-BE49-F238E27FC236}">
                <a16:creationId xmlns:a16="http://schemas.microsoft.com/office/drawing/2014/main" id="{4730D95A-EE77-4F2E-8A97-5037B034F018}"/>
              </a:ext>
            </a:extLst>
          </p:cNvPr>
          <p:cNvSpPr/>
          <p:nvPr/>
        </p:nvSpPr>
        <p:spPr>
          <a:xfrm>
            <a:off x="21475515" y="13122445"/>
            <a:ext cx="2727029" cy="461665"/>
          </a:xfrm>
          <a:prstGeom prst="rect">
            <a:avLst/>
          </a:prstGeom>
        </p:spPr>
        <p:txBody>
          <a:bodyPr wrap="none">
            <a:spAutoFit/>
          </a:bodyPr>
          <a:lstStyle/>
          <a:p>
            <a:pPr fontAlgn="base">
              <a:spcBef>
                <a:spcPct val="0"/>
              </a:spcBef>
              <a:spcAft>
                <a:spcPct val="0"/>
              </a:spcAft>
            </a:pPr>
            <a:r>
              <a:rPr lang="en-US" sz="2400" i="1" dirty="0">
                <a:latin typeface="Verdana" pitchFamily="34" charset="0"/>
                <a:cs typeface="Arial" charset="0"/>
              </a:rPr>
              <a:t>Hector R. Torres</a:t>
            </a:r>
            <a:endParaRPr lang="en-GB" sz="2400" dirty="0">
              <a:latin typeface="Verdana" pitchFamily="34" charset="0"/>
              <a:cs typeface="Arial" charset="0"/>
            </a:endParaRPr>
          </a:p>
        </p:txBody>
      </p:sp>
    </p:spTree>
    <p:extLst>
      <p:ext uri="{BB962C8B-B14F-4D97-AF65-F5344CB8AC3E}">
        <p14:creationId xmlns:p14="http://schemas.microsoft.com/office/powerpoint/2010/main" val="1891428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17B40-0E56-C536-03BF-2A7DC1B4EE42}"/>
              </a:ext>
            </a:extLst>
          </p:cNvPr>
          <p:cNvSpPr>
            <a:spLocks noGrp="1"/>
          </p:cNvSpPr>
          <p:nvPr>
            <p:ph type="title"/>
          </p:nvPr>
        </p:nvSpPr>
        <p:spPr>
          <a:xfrm rot="662818">
            <a:off x="12281934" y="1594731"/>
            <a:ext cx="11611425" cy="986449"/>
          </a:xfrm>
        </p:spPr>
        <p:txBody>
          <a:bodyPr/>
          <a:lstStyle/>
          <a:p>
            <a:r>
              <a:rPr lang="en-US" b="1" dirty="0">
                <a:effectLst>
                  <a:outerShdw blurRad="38100" dist="38100" dir="2700000" algn="tl">
                    <a:srgbClr val="000000">
                      <a:alpha val="43137"/>
                    </a:srgbClr>
                  </a:outerShdw>
                </a:effectLst>
              </a:rPr>
              <a:t>Can we get it straight? </a:t>
            </a:r>
          </a:p>
        </p:txBody>
      </p:sp>
      <p:sp>
        <p:nvSpPr>
          <p:cNvPr id="3" name="Text Placeholder 2">
            <a:extLst>
              <a:ext uri="{FF2B5EF4-FFF2-40B4-BE49-F238E27FC236}">
                <a16:creationId xmlns:a16="http://schemas.microsoft.com/office/drawing/2014/main" id="{DECD6649-5A12-9948-762D-E7903C294D73}"/>
              </a:ext>
            </a:extLst>
          </p:cNvPr>
          <p:cNvSpPr>
            <a:spLocks noGrp="1"/>
          </p:cNvSpPr>
          <p:nvPr>
            <p:ph type="body" idx="1"/>
          </p:nvPr>
        </p:nvSpPr>
        <p:spPr/>
        <p:txBody>
          <a:bodyPr/>
          <a:lstStyle/>
          <a:p>
            <a:endParaRPr lang="en-US" dirty="0"/>
          </a:p>
        </p:txBody>
      </p:sp>
      <p:pic>
        <p:nvPicPr>
          <p:cNvPr id="4" name="Picture 4" descr="Cat Looking in Mirror and Sees Lion (Page 1) - Line.17QQ.com">
            <a:extLst>
              <a:ext uri="{FF2B5EF4-FFF2-40B4-BE49-F238E27FC236}">
                <a16:creationId xmlns:a16="http://schemas.microsoft.com/office/drawing/2014/main" id="{B3AB60C7-620B-3BDA-8544-875EA96C1F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59" y="3684494"/>
            <a:ext cx="22241061" cy="995082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4F6CD850-50D0-4C3D-9C43-7726D76B52B9}"/>
              </a:ext>
            </a:extLst>
          </p:cNvPr>
          <p:cNvSpPr/>
          <p:nvPr/>
        </p:nvSpPr>
        <p:spPr>
          <a:xfrm>
            <a:off x="21475515" y="13122445"/>
            <a:ext cx="2727029" cy="461665"/>
          </a:xfrm>
          <a:prstGeom prst="rect">
            <a:avLst/>
          </a:prstGeom>
        </p:spPr>
        <p:txBody>
          <a:bodyPr wrap="none">
            <a:spAutoFit/>
          </a:bodyPr>
          <a:lstStyle/>
          <a:p>
            <a:pPr fontAlgn="base">
              <a:spcBef>
                <a:spcPct val="0"/>
              </a:spcBef>
              <a:spcAft>
                <a:spcPct val="0"/>
              </a:spcAft>
            </a:pPr>
            <a:r>
              <a:rPr lang="en-US" sz="2400" i="1" dirty="0">
                <a:latin typeface="Verdana" pitchFamily="34" charset="0"/>
                <a:cs typeface="Arial" charset="0"/>
              </a:rPr>
              <a:t>Hector R. Torres</a:t>
            </a:r>
            <a:endParaRPr lang="en-GB" sz="2400" dirty="0">
              <a:latin typeface="Verdana" pitchFamily="34" charset="0"/>
              <a:cs typeface="Arial" charset="0"/>
            </a:endParaRPr>
          </a:p>
        </p:txBody>
      </p:sp>
    </p:spTree>
    <p:extLst>
      <p:ext uri="{BB962C8B-B14F-4D97-AF65-F5344CB8AC3E}">
        <p14:creationId xmlns:p14="http://schemas.microsoft.com/office/powerpoint/2010/main" val="134218610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Effect transition="in" filter="fade">
                                      <p:cBhvr>
                                        <p:cTn id="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See the source image">
            <a:extLst>
              <a:ext uri="{FF2B5EF4-FFF2-40B4-BE49-F238E27FC236}">
                <a16:creationId xmlns:a16="http://schemas.microsoft.com/office/drawing/2014/main" id="{90452B4E-9DA8-44C7-8B4D-4F8D567529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42094" y="272649"/>
            <a:ext cx="7557247" cy="5038165"/>
          </a:xfrm>
          <a:prstGeom prst="roundRect">
            <a:avLst>
              <a:gd name="adj" fmla="val 8594"/>
            </a:avLst>
          </a:prstGeom>
          <a:solidFill>
            <a:srgbClr val="FFFFFF">
              <a:shade val="85000"/>
            </a:srgbClr>
          </a:solidFill>
          <a:ln>
            <a:noFill/>
          </a:ln>
          <a:effectLst>
            <a:reflection blurRad="6350" stA="50000" endA="300" endPos="55500" dist="101600" dir="5400000" sy="-100000" algn="bl" rotWithShape="0"/>
          </a:effectLst>
        </p:spPr>
      </p:pic>
      <p:sp>
        <p:nvSpPr>
          <p:cNvPr id="5" name="Title 1">
            <a:extLst>
              <a:ext uri="{FF2B5EF4-FFF2-40B4-BE49-F238E27FC236}">
                <a16:creationId xmlns:a16="http://schemas.microsoft.com/office/drawing/2014/main" id="{C2C9E3EB-0B2E-4F66-B841-C48006D788CD}"/>
              </a:ext>
            </a:extLst>
          </p:cNvPr>
          <p:cNvSpPr>
            <a:spLocks noGrp="1"/>
          </p:cNvSpPr>
          <p:nvPr>
            <p:ph type="title"/>
          </p:nvPr>
        </p:nvSpPr>
        <p:spPr>
          <a:xfrm rot="21073439">
            <a:off x="-950258" y="6858000"/>
            <a:ext cx="17665512" cy="4066268"/>
          </a:xfrm>
        </p:spPr>
        <p:txBody>
          <a:bodyPr>
            <a:normAutofit/>
          </a:bodyPr>
          <a:lstStyle/>
          <a:p>
            <a:pPr algn="ctr"/>
            <a:br>
              <a:rPr lang="en-US" sz="11500" b="1" dirty="0">
                <a:effectLst>
                  <a:outerShdw blurRad="38100" dist="38100" dir="2700000" algn="tl">
                    <a:srgbClr val="000000">
                      <a:alpha val="43137"/>
                    </a:srgbClr>
                  </a:outerShdw>
                </a:effectLst>
              </a:rPr>
            </a:br>
            <a:r>
              <a:rPr lang="en-US" sz="11500" b="1" dirty="0">
                <a:effectLst>
                  <a:outerShdw blurRad="38100" dist="38100" dir="2700000" algn="tl">
                    <a:srgbClr val="000000">
                      <a:alpha val="43137"/>
                    </a:srgbClr>
                  </a:outerShdw>
                </a:effectLst>
              </a:rPr>
              <a:t>Daring to reform</a:t>
            </a:r>
            <a:endParaRPr lang="en-US" sz="16600" b="1" kern="1200" cap="small" dirty="0">
              <a:effectLst>
                <a:outerShdw blurRad="38100" dist="38100" dir="2700000" algn="tl">
                  <a:srgbClr val="000000">
                    <a:alpha val="43137"/>
                  </a:srgbClr>
                </a:outerShdw>
              </a:effectLst>
              <a:latin typeface="Segoe UI Semibold" panose="020B0702040204020203" pitchFamily="34" charset="0"/>
              <a:cs typeface="Arial" pitchFamily="34" charset="0"/>
            </a:endParaRPr>
          </a:p>
        </p:txBody>
      </p:sp>
      <p:pic>
        <p:nvPicPr>
          <p:cNvPr id="6" name="Picture 5">
            <a:extLst>
              <a:ext uri="{FF2B5EF4-FFF2-40B4-BE49-F238E27FC236}">
                <a16:creationId xmlns:a16="http://schemas.microsoft.com/office/drawing/2014/main" id="{18EFA2E2-D82E-4D50-8184-8DA8AD8005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755539" y="6215269"/>
            <a:ext cx="7911283" cy="6925013"/>
          </a:xfrm>
          <a:prstGeom prst="wedgeEllipseCallout">
            <a:avLst>
              <a:gd name="adj1" fmla="val -54144"/>
              <a:gd name="adj2" fmla="val 27196"/>
            </a:avLst>
          </a:prstGeom>
          <a:ln>
            <a:noFill/>
          </a:ln>
          <a:effectLst>
            <a:softEdge rad="112500"/>
          </a:effectLst>
        </p:spPr>
      </p:pic>
      <p:sp>
        <p:nvSpPr>
          <p:cNvPr id="7" name="Rectangle 6">
            <a:extLst>
              <a:ext uri="{FF2B5EF4-FFF2-40B4-BE49-F238E27FC236}">
                <a16:creationId xmlns:a16="http://schemas.microsoft.com/office/drawing/2014/main" id="{9EF3D9D8-E28B-4D15-9CA4-64C88F953003}"/>
              </a:ext>
            </a:extLst>
          </p:cNvPr>
          <p:cNvSpPr/>
          <p:nvPr/>
        </p:nvSpPr>
        <p:spPr>
          <a:xfrm>
            <a:off x="21475515" y="13122445"/>
            <a:ext cx="2727029" cy="461665"/>
          </a:xfrm>
          <a:prstGeom prst="rect">
            <a:avLst/>
          </a:prstGeom>
        </p:spPr>
        <p:txBody>
          <a:bodyPr wrap="none">
            <a:spAutoFit/>
          </a:bodyPr>
          <a:lstStyle/>
          <a:p>
            <a:pPr fontAlgn="base">
              <a:spcBef>
                <a:spcPct val="0"/>
              </a:spcBef>
              <a:spcAft>
                <a:spcPct val="0"/>
              </a:spcAft>
            </a:pPr>
            <a:r>
              <a:rPr lang="en-US" sz="2400" i="1" dirty="0">
                <a:latin typeface="Verdana" pitchFamily="34" charset="0"/>
                <a:cs typeface="Arial" charset="0"/>
              </a:rPr>
              <a:t>Hector R. Torres</a:t>
            </a:r>
            <a:endParaRPr lang="en-GB" sz="2400" dirty="0">
              <a:latin typeface="Verdana" pitchFamily="34" charset="0"/>
              <a:cs typeface="Arial" charset="0"/>
            </a:endParaRPr>
          </a:p>
        </p:txBody>
      </p:sp>
    </p:spTree>
    <p:extLst>
      <p:ext uri="{BB962C8B-B14F-4D97-AF65-F5344CB8AC3E}">
        <p14:creationId xmlns:p14="http://schemas.microsoft.com/office/powerpoint/2010/main" val="293542648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repeatCount="indefinite"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3000" fill="hold"/>
                                        <p:tgtEl>
                                          <p:spTgt spid="4"/>
                                        </p:tgtEl>
                                        <p:attrNameLst>
                                          <p:attrName>ppt_w</p:attrName>
                                        </p:attrNameLst>
                                      </p:cBhvr>
                                      <p:tavLst>
                                        <p:tav tm="0">
                                          <p:val>
                                            <p:fltVal val="0"/>
                                          </p:val>
                                        </p:tav>
                                        <p:tav tm="100000">
                                          <p:val>
                                            <p:strVal val="#ppt_w"/>
                                          </p:val>
                                        </p:tav>
                                      </p:tavLst>
                                    </p:anim>
                                    <p:anim calcmode="lin" valueType="num">
                                      <p:cBhvr>
                                        <p:cTn id="13" dur="3000" fill="hold"/>
                                        <p:tgtEl>
                                          <p:spTgt spid="4"/>
                                        </p:tgtEl>
                                        <p:attrNameLst>
                                          <p:attrName>ppt_h</p:attrName>
                                        </p:attrNameLst>
                                      </p:cBhvr>
                                      <p:tavLst>
                                        <p:tav tm="0">
                                          <p:val>
                                            <p:fltVal val="0"/>
                                          </p:val>
                                        </p:tav>
                                        <p:tav tm="100000">
                                          <p:val>
                                            <p:strVal val="#ppt_h"/>
                                          </p:val>
                                        </p:tav>
                                      </p:tavLst>
                                    </p:anim>
                                    <p:animEffect transition="in" filter="fade">
                                      <p:cBhvr>
                                        <p:cTn id="14"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sz="3000" dirty="0" err="1"/>
              <a:t>www.cigionline.org</a:t>
            </a:r>
            <a:r>
              <a:rPr lang="en-US" sz="3000" dirty="0"/>
              <a:t> </a:t>
            </a:r>
          </a:p>
        </p:txBody>
      </p:sp>
    </p:spTree>
    <p:extLst>
      <p:ext uri="{BB962C8B-B14F-4D97-AF65-F5344CB8AC3E}">
        <p14:creationId xmlns:p14="http://schemas.microsoft.com/office/powerpoint/2010/main" val="379221203"/>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p:cNvGraphicFramePr/>
          <p:nvPr>
            <p:extLst>
              <p:ext uri="{D42A27DB-BD31-4B8C-83A1-F6EECF244321}">
                <p14:modId xmlns:p14="http://schemas.microsoft.com/office/powerpoint/2010/main" val="382360323"/>
              </p:ext>
            </p:extLst>
          </p:nvPr>
        </p:nvGraphicFramePr>
        <p:xfrm>
          <a:off x="-1432560" y="131890"/>
          <a:ext cx="27767280" cy="136378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a:extLst>
              <a:ext uri="{FF2B5EF4-FFF2-40B4-BE49-F238E27FC236}">
                <a16:creationId xmlns:a16="http://schemas.microsoft.com/office/drawing/2014/main" id="{9F1FE1E7-3F39-0D96-B68B-A20FF15B9C3C}"/>
              </a:ext>
            </a:extLst>
          </p:cNvPr>
          <p:cNvSpPr/>
          <p:nvPr/>
        </p:nvSpPr>
        <p:spPr>
          <a:xfrm>
            <a:off x="6994264" y="6766560"/>
            <a:ext cx="10305489" cy="830997"/>
          </a:xfrm>
          <a:prstGeom prst="rect">
            <a:avLst/>
          </a:prstGeom>
        </p:spPr>
        <p:txBody>
          <a:bodyPr wrap="square">
            <a:spAutoFit/>
          </a:bodyPr>
          <a:lstStyle/>
          <a:p>
            <a:r>
              <a:rPr lang="en-GB" sz="4800" b="1" i="1" dirty="0">
                <a:latin typeface="Futura"/>
                <a:ea typeface="Futura"/>
                <a:cs typeface="Futura"/>
              </a:rPr>
              <a:t>RESILIENCE “Just in Case” logic</a:t>
            </a:r>
          </a:p>
        </p:txBody>
      </p:sp>
      <p:sp>
        <p:nvSpPr>
          <p:cNvPr id="5" name="Rectangle 4">
            <a:extLst>
              <a:ext uri="{FF2B5EF4-FFF2-40B4-BE49-F238E27FC236}">
                <a16:creationId xmlns:a16="http://schemas.microsoft.com/office/drawing/2014/main" id="{1E6ABDC7-6E36-45D2-B9BD-1A85945EB08B}"/>
              </a:ext>
            </a:extLst>
          </p:cNvPr>
          <p:cNvSpPr/>
          <p:nvPr/>
        </p:nvSpPr>
        <p:spPr>
          <a:xfrm>
            <a:off x="21475515" y="13122445"/>
            <a:ext cx="2727029" cy="461665"/>
          </a:xfrm>
          <a:prstGeom prst="rect">
            <a:avLst/>
          </a:prstGeom>
        </p:spPr>
        <p:txBody>
          <a:bodyPr wrap="none">
            <a:spAutoFit/>
          </a:bodyPr>
          <a:lstStyle/>
          <a:p>
            <a:pPr fontAlgn="base">
              <a:spcBef>
                <a:spcPct val="0"/>
              </a:spcBef>
              <a:spcAft>
                <a:spcPct val="0"/>
              </a:spcAft>
            </a:pPr>
            <a:r>
              <a:rPr lang="en-US" sz="2400" i="1" dirty="0">
                <a:latin typeface="Verdana" pitchFamily="34" charset="0"/>
                <a:cs typeface="Arial" charset="0"/>
              </a:rPr>
              <a:t>Hector R. Torres</a:t>
            </a:r>
            <a:endParaRPr lang="en-GB" sz="2400" dirty="0">
              <a:latin typeface="Verdana" pitchFamily="34" charset="0"/>
              <a:cs typeface="Arial" charset="0"/>
            </a:endParaRPr>
          </a:p>
        </p:txBody>
      </p:sp>
    </p:spTree>
    <p:extLst>
      <p:ext uri="{BB962C8B-B14F-4D97-AF65-F5344CB8AC3E}">
        <p14:creationId xmlns:p14="http://schemas.microsoft.com/office/powerpoint/2010/main" val="1728026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grpId="0" nodeType="withEffect">
                                  <p:stCondLst>
                                    <p:cond delay="0"/>
                                  </p:stCondLst>
                                  <p:childTnLst>
                                    <p:animRot by="120000">
                                      <p:cBhvr>
                                        <p:cTn id="6" dur="500" fill="hold">
                                          <p:stCondLst>
                                            <p:cond delay="0"/>
                                          </p:stCondLst>
                                        </p:cTn>
                                        <p:tgtEl>
                                          <p:spTgt spid="9">
                                            <p:graphicEl>
                                              <a:dgm id="{DA9AACF1-1E15-4EA7-B2C9-0C95A4411B88}"/>
                                            </p:graphicEl>
                                          </p:spTgt>
                                        </p:tgtEl>
                                        <p:attrNameLst>
                                          <p:attrName>r</p:attrName>
                                        </p:attrNameLst>
                                      </p:cBhvr>
                                    </p:animRot>
                                    <p:animRot by="-240000">
                                      <p:cBhvr>
                                        <p:cTn id="7" dur="1000" fill="hold">
                                          <p:stCondLst>
                                            <p:cond delay="1000"/>
                                          </p:stCondLst>
                                        </p:cTn>
                                        <p:tgtEl>
                                          <p:spTgt spid="9">
                                            <p:graphicEl>
                                              <a:dgm id="{DA9AACF1-1E15-4EA7-B2C9-0C95A4411B88}"/>
                                            </p:graphicEl>
                                          </p:spTgt>
                                        </p:tgtEl>
                                        <p:attrNameLst>
                                          <p:attrName>r</p:attrName>
                                        </p:attrNameLst>
                                      </p:cBhvr>
                                    </p:animRot>
                                    <p:animRot by="240000">
                                      <p:cBhvr>
                                        <p:cTn id="8" dur="1000" fill="hold">
                                          <p:stCondLst>
                                            <p:cond delay="2000"/>
                                          </p:stCondLst>
                                        </p:cTn>
                                        <p:tgtEl>
                                          <p:spTgt spid="9">
                                            <p:graphicEl>
                                              <a:dgm id="{DA9AACF1-1E15-4EA7-B2C9-0C95A4411B88}"/>
                                            </p:graphicEl>
                                          </p:spTgt>
                                        </p:tgtEl>
                                        <p:attrNameLst>
                                          <p:attrName>r</p:attrName>
                                        </p:attrNameLst>
                                      </p:cBhvr>
                                    </p:animRot>
                                    <p:animRot by="-240000">
                                      <p:cBhvr>
                                        <p:cTn id="9" dur="1000" fill="hold">
                                          <p:stCondLst>
                                            <p:cond delay="3000"/>
                                          </p:stCondLst>
                                        </p:cTn>
                                        <p:tgtEl>
                                          <p:spTgt spid="9">
                                            <p:graphicEl>
                                              <a:dgm id="{DA9AACF1-1E15-4EA7-B2C9-0C95A4411B88}"/>
                                            </p:graphicEl>
                                          </p:spTgt>
                                        </p:tgtEl>
                                        <p:attrNameLst>
                                          <p:attrName>r</p:attrName>
                                        </p:attrNameLst>
                                      </p:cBhvr>
                                    </p:animRot>
                                    <p:animRot by="120000">
                                      <p:cBhvr>
                                        <p:cTn id="10" dur="1000" fill="hold">
                                          <p:stCondLst>
                                            <p:cond delay="4000"/>
                                          </p:stCondLst>
                                        </p:cTn>
                                        <p:tgtEl>
                                          <p:spTgt spid="9">
                                            <p:graphicEl>
                                              <a:dgm id="{DA9AACF1-1E15-4EA7-B2C9-0C95A4411B88}"/>
                                            </p:graphic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grpId="0" nodeType="clickEffect">
                                  <p:stCondLst>
                                    <p:cond delay="0"/>
                                  </p:stCondLst>
                                  <p:childTnLst>
                                    <p:set>
                                      <p:cBhvr>
                                        <p:cTn id="14" dur="1" fill="hold">
                                          <p:stCondLst>
                                            <p:cond delay="0"/>
                                          </p:stCondLst>
                                        </p:cTn>
                                        <p:tgtEl>
                                          <p:spTgt spid="9">
                                            <p:graphicEl>
                                              <a:dgm id="{3994294F-A8C8-4EDE-98A4-CEB196DD3A0F}"/>
                                            </p:graphicEl>
                                          </p:spTgt>
                                        </p:tgtEl>
                                        <p:attrNameLst>
                                          <p:attrName>style.visibility</p:attrName>
                                        </p:attrNameLst>
                                      </p:cBhvr>
                                      <p:to>
                                        <p:strVal val="visible"/>
                                      </p:to>
                                    </p:set>
                                    <p:animEffect transition="in" filter="barn(outVertical)">
                                      <p:cBhvr>
                                        <p:cTn id="15" dur="2000"/>
                                        <p:tgtEl>
                                          <p:spTgt spid="9">
                                            <p:graphicEl>
                                              <a:dgm id="{3994294F-A8C8-4EDE-98A4-CEB196DD3A0F}"/>
                                            </p:graphicEl>
                                          </p:spTgt>
                                        </p:tgtEl>
                                      </p:cBhvr>
                                    </p:animEffect>
                                  </p:childTnLst>
                                </p:cTn>
                              </p:par>
                              <p:par>
                                <p:cTn id="16" presetID="16" presetClass="entr" presetSubtype="37" fill="hold" grpId="0" nodeType="withEffect">
                                  <p:stCondLst>
                                    <p:cond delay="0"/>
                                  </p:stCondLst>
                                  <p:childTnLst>
                                    <p:set>
                                      <p:cBhvr>
                                        <p:cTn id="17" dur="1" fill="hold">
                                          <p:stCondLst>
                                            <p:cond delay="0"/>
                                          </p:stCondLst>
                                        </p:cTn>
                                        <p:tgtEl>
                                          <p:spTgt spid="9">
                                            <p:graphicEl>
                                              <a:dgm id="{091A742E-AC5C-49B0-A50E-CC82B60B3BFA}"/>
                                            </p:graphicEl>
                                          </p:spTgt>
                                        </p:tgtEl>
                                        <p:attrNameLst>
                                          <p:attrName>style.visibility</p:attrName>
                                        </p:attrNameLst>
                                      </p:cBhvr>
                                      <p:to>
                                        <p:strVal val="visible"/>
                                      </p:to>
                                    </p:set>
                                    <p:animEffect transition="in" filter="barn(outVertical)">
                                      <p:cBhvr>
                                        <p:cTn id="18" dur="2000"/>
                                        <p:tgtEl>
                                          <p:spTgt spid="9">
                                            <p:graphicEl>
                                              <a:dgm id="{091A742E-AC5C-49B0-A50E-CC82B60B3BFA}"/>
                                            </p:graphicEl>
                                          </p:spTgt>
                                        </p:tgtEl>
                                      </p:cBhvr>
                                    </p:animEffect>
                                  </p:childTnLst>
                                </p:cTn>
                              </p:par>
                              <p:par>
                                <p:cTn id="19" presetID="16" presetClass="entr" presetSubtype="37" fill="hold" grpId="0" nodeType="withEffect">
                                  <p:stCondLst>
                                    <p:cond delay="0"/>
                                  </p:stCondLst>
                                  <p:childTnLst>
                                    <p:set>
                                      <p:cBhvr>
                                        <p:cTn id="20" dur="1" fill="hold">
                                          <p:stCondLst>
                                            <p:cond delay="0"/>
                                          </p:stCondLst>
                                        </p:cTn>
                                        <p:tgtEl>
                                          <p:spTgt spid="9">
                                            <p:graphicEl>
                                              <a:dgm id="{E6FD8B6B-A698-4909-8C3F-E2E9A5DD8278}"/>
                                            </p:graphicEl>
                                          </p:spTgt>
                                        </p:tgtEl>
                                        <p:attrNameLst>
                                          <p:attrName>style.visibility</p:attrName>
                                        </p:attrNameLst>
                                      </p:cBhvr>
                                      <p:to>
                                        <p:strVal val="visible"/>
                                      </p:to>
                                    </p:set>
                                    <p:animEffect transition="in" filter="barn(outVertical)">
                                      <p:cBhvr>
                                        <p:cTn id="21" dur="2000"/>
                                        <p:tgtEl>
                                          <p:spTgt spid="9">
                                            <p:graphicEl>
                                              <a:dgm id="{E6FD8B6B-A698-4909-8C3F-E2E9A5DD8278}"/>
                                            </p:graphicEl>
                                          </p:spTgt>
                                        </p:tgtEl>
                                      </p:cBhvr>
                                    </p:animEffect>
                                  </p:childTnLst>
                                </p:cTn>
                              </p:par>
                              <p:par>
                                <p:cTn id="22" presetID="16" presetClass="entr" presetSubtype="37" fill="hold" grpId="0" nodeType="withEffect">
                                  <p:stCondLst>
                                    <p:cond delay="0"/>
                                  </p:stCondLst>
                                  <p:childTnLst>
                                    <p:set>
                                      <p:cBhvr>
                                        <p:cTn id="23" dur="1" fill="hold">
                                          <p:stCondLst>
                                            <p:cond delay="0"/>
                                          </p:stCondLst>
                                        </p:cTn>
                                        <p:tgtEl>
                                          <p:spTgt spid="9">
                                            <p:graphicEl>
                                              <a:dgm id="{35339AE5-3AF8-43E2-8A4C-822951FCBA94}"/>
                                            </p:graphicEl>
                                          </p:spTgt>
                                        </p:tgtEl>
                                        <p:attrNameLst>
                                          <p:attrName>style.visibility</p:attrName>
                                        </p:attrNameLst>
                                      </p:cBhvr>
                                      <p:to>
                                        <p:strVal val="visible"/>
                                      </p:to>
                                    </p:set>
                                    <p:animEffect transition="in" filter="barn(outVertical)">
                                      <p:cBhvr>
                                        <p:cTn id="24" dur="2000"/>
                                        <p:tgtEl>
                                          <p:spTgt spid="9">
                                            <p:graphicEl>
                                              <a:dgm id="{35339AE5-3AF8-43E2-8A4C-822951FCBA94}"/>
                                            </p:graphicEl>
                                          </p:spTgt>
                                        </p:tgtEl>
                                      </p:cBhvr>
                                    </p:animEffect>
                                  </p:childTnLst>
                                </p:cTn>
                              </p:par>
                              <p:par>
                                <p:cTn id="25" presetID="16" presetClass="entr" presetSubtype="37" fill="hold" grpId="0" nodeType="withEffect">
                                  <p:stCondLst>
                                    <p:cond delay="0"/>
                                  </p:stCondLst>
                                  <p:childTnLst>
                                    <p:set>
                                      <p:cBhvr>
                                        <p:cTn id="26" dur="1" fill="hold">
                                          <p:stCondLst>
                                            <p:cond delay="0"/>
                                          </p:stCondLst>
                                        </p:cTn>
                                        <p:tgtEl>
                                          <p:spTgt spid="9">
                                            <p:graphicEl>
                                              <a:dgm id="{8C324EF8-BF40-4070-B64A-69AD982BBF06}"/>
                                            </p:graphicEl>
                                          </p:spTgt>
                                        </p:tgtEl>
                                        <p:attrNameLst>
                                          <p:attrName>style.visibility</p:attrName>
                                        </p:attrNameLst>
                                      </p:cBhvr>
                                      <p:to>
                                        <p:strVal val="visible"/>
                                      </p:to>
                                    </p:set>
                                    <p:animEffect transition="in" filter="barn(outVertical)">
                                      <p:cBhvr>
                                        <p:cTn id="27" dur="2000"/>
                                        <p:tgtEl>
                                          <p:spTgt spid="9">
                                            <p:graphicEl>
                                              <a:dgm id="{8C324EF8-BF40-4070-B64A-69AD982BBF06}"/>
                                            </p:graphicEl>
                                          </p:spTgt>
                                        </p:tgtEl>
                                      </p:cBhvr>
                                    </p:animEffect>
                                  </p:childTnLst>
                                </p:cTn>
                              </p:par>
                              <p:par>
                                <p:cTn id="28" presetID="16" presetClass="entr" presetSubtype="37" fill="hold" grpId="0" nodeType="withEffect">
                                  <p:stCondLst>
                                    <p:cond delay="0"/>
                                  </p:stCondLst>
                                  <p:childTnLst>
                                    <p:set>
                                      <p:cBhvr>
                                        <p:cTn id="29" dur="1" fill="hold">
                                          <p:stCondLst>
                                            <p:cond delay="0"/>
                                          </p:stCondLst>
                                        </p:cTn>
                                        <p:tgtEl>
                                          <p:spTgt spid="9">
                                            <p:graphicEl>
                                              <a:dgm id="{B04FA441-2339-453C-A80F-E79CB1571E0C}"/>
                                            </p:graphicEl>
                                          </p:spTgt>
                                        </p:tgtEl>
                                        <p:attrNameLst>
                                          <p:attrName>style.visibility</p:attrName>
                                        </p:attrNameLst>
                                      </p:cBhvr>
                                      <p:to>
                                        <p:strVal val="visible"/>
                                      </p:to>
                                    </p:set>
                                    <p:animEffect transition="in" filter="barn(outVertical)">
                                      <p:cBhvr>
                                        <p:cTn id="30" dur="2000"/>
                                        <p:tgtEl>
                                          <p:spTgt spid="9">
                                            <p:graphicEl>
                                              <a:dgm id="{B04FA441-2339-453C-A80F-E79CB1571E0C}"/>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37" fill="hold" grpId="0" nodeType="clickEffect">
                                  <p:stCondLst>
                                    <p:cond delay="0"/>
                                  </p:stCondLst>
                                  <p:childTnLst>
                                    <p:set>
                                      <p:cBhvr>
                                        <p:cTn id="34" dur="1" fill="hold">
                                          <p:stCondLst>
                                            <p:cond delay="0"/>
                                          </p:stCondLst>
                                        </p:cTn>
                                        <p:tgtEl>
                                          <p:spTgt spid="9">
                                            <p:graphicEl>
                                              <a:dgm id="{6ECD4760-5DF6-4B15-A2A0-A9BA5528BDF7}"/>
                                            </p:graphicEl>
                                          </p:spTgt>
                                        </p:tgtEl>
                                        <p:attrNameLst>
                                          <p:attrName>style.visibility</p:attrName>
                                        </p:attrNameLst>
                                      </p:cBhvr>
                                      <p:to>
                                        <p:strVal val="visible"/>
                                      </p:to>
                                    </p:set>
                                    <p:animEffect transition="in" filter="barn(outVertical)">
                                      <p:cBhvr>
                                        <p:cTn id="35" dur="2000"/>
                                        <p:tgtEl>
                                          <p:spTgt spid="9">
                                            <p:graphicEl>
                                              <a:dgm id="{6ECD4760-5DF6-4B15-A2A0-A9BA5528BDF7}"/>
                                            </p:graphicEl>
                                          </p:spTgt>
                                        </p:tgtEl>
                                      </p:cBhvr>
                                    </p:animEffect>
                                  </p:childTnLst>
                                </p:cTn>
                              </p:par>
                              <p:par>
                                <p:cTn id="36" presetID="16" presetClass="entr" presetSubtype="37" fill="hold" grpId="0" nodeType="withEffect">
                                  <p:stCondLst>
                                    <p:cond delay="0"/>
                                  </p:stCondLst>
                                  <p:childTnLst>
                                    <p:set>
                                      <p:cBhvr>
                                        <p:cTn id="37" dur="1" fill="hold">
                                          <p:stCondLst>
                                            <p:cond delay="0"/>
                                          </p:stCondLst>
                                        </p:cTn>
                                        <p:tgtEl>
                                          <p:spTgt spid="9">
                                            <p:graphicEl>
                                              <a:dgm id="{7DB86DAE-2097-4902-BBC0-70CF623FB4AD}"/>
                                            </p:graphicEl>
                                          </p:spTgt>
                                        </p:tgtEl>
                                        <p:attrNameLst>
                                          <p:attrName>style.visibility</p:attrName>
                                        </p:attrNameLst>
                                      </p:cBhvr>
                                      <p:to>
                                        <p:strVal val="visible"/>
                                      </p:to>
                                    </p:set>
                                    <p:animEffect transition="in" filter="barn(outVertical)">
                                      <p:cBhvr>
                                        <p:cTn id="38" dur="2000"/>
                                        <p:tgtEl>
                                          <p:spTgt spid="9">
                                            <p:graphicEl>
                                              <a:dgm id="{7DB86DAE-2097-4902-BBC0-70CF623FB4AD}"/>
                                            </p:graphicEl>
                                          </p:spTgt>
                                        </p:tgtEl>
                                      </p:cBhvr>
                                    </p:animEffect>
                                  </p:childTnLst>
                                </p:cTn>
                              </p:par>
                              <p:par>
                                <p:cTn id="39" presetID="16" presetClass="entr" presetSubtype="37" fill="hold" grpId="0" nodeType="withEffect">
                                  <p:stCondLst>
                                    <p:cond delay="0"/>
                                  </p:stCondLst>
                                  <p:childTnLst>
                                    <p:set>
                                      <p:cBhvr>
                                        <p:cTn id="40" dur="1" fill="hold">
                                          <p:stCondLst>
                                            <p:cond delay="0"/>
                                          </p:stCondLst>
                                        </p:cTn>
                                        <p:tgtEl>
                                          <p:spTgt spid="9">
                                            <p:graphicEl>
                                              <a:dgm id="{0D4D068B-20F1-41EB-98DA-79D0A878F735}"/>
                                            </p:graphicEl>
                                          </p:spTgt>
                                        </p:tgtEl>
                                        <p:attrNameLst>
                                          <p:attrName>style.visibility</p:attrName>
                                        </p:attrNameLst>
                                      </p:cBhvr>
                                      <p:to>
                                        <p:strVal val="visible"/>
                                      </p:to>
                                    </p:set>
                                    <p:animEffect transition="in" filter="barn(outVertical)">
                                      <p:cBhvr>
                                        <p:cTn id="41" dur="2000"/>
                                        <p:tgtEl>
                                          <p:spTgt spid="9">
                                            <p:graphicEl>
                                              <a:dgm id="{0D4D068B-20F1-41EB-98DA-79D0A878F735}"/>
                                            </p:graphicEl>
                                          </p:spTgt>
                                        </p:tgtEl>
                                      </p:cBhvr>
                                    </p:animEffect>
                                  </p:childTnLst>
                                </p:cTn>
                              </p:par>
                              <p:par>
                                <p:cTn id="42" presetID="16" presetClass="entr" presetSubtype="37" fill="hold" grpId="0" nodeType="withEffect">
                                  <p:stCondLst>
                                    <p:cond delay="0"/>
                                  </p:stCondLst>
                                  <p:childTnLst>
                                    <p:set>
                                      <p:cBhvr>
                                        <p:cTn id="43" dur="1" fill="hold">
                                          <p:stCondLst>
                                            <p:cond delay="0"/>
                                          </p:stCondLst>
                                        </p:cTn>
                                        <p:tgtEl>
                                          <p:spTgt spid="9">
                                            <p:graphicEl>
                                              <a:dgm id="{78DACD89-9D1F-4D77-8FD0-BA5E9404AED9}"/>
                                            </p:graphicEl>
                                          </p:spTgt>
                                        </p:tgtEl>
                                        <p:attrNameLst>
                                          <p:attrName>style.visibility</p:attrName>
                                        </p:attrNameLst>
                                      </p:cBhvr>
                                      <p:to>
                                        <p:strVal val="visible"/>
                                      </p:to>
                                    </p:set>
                                    <p:animEffect transition="in" filter="barn(outVertical)">
                                      <p:cBhvr>
                                        <p:cTn id="44" dur="2000"/>
                                        <p:tgtEl>
                                          <p:spTgt spid="9">
                                            <p:graphicEl>
                                              <a:dgm id="{78DACD89-9D1F-4D77-8FD0-BA5E9404AED9}"/>
                                            </p:graphicEl>
                                          </p:spTgt>
                                        </p:tgtEl>
                                      </p:cBhvr>
                                    </p:animEffect>
                                  </p:childTnLst>
                                </p:cTn>
                              </p:par>
                              <p:par>
                                <p:cTn id="45" presetID="16" presetClass="entr" presetSubtype="37" fill="hold" grpId="0" nodeType="withEffect">
                                  <p:stCondLst>
                                    <p:cond delay="0"/>
                                  </p:stCondLst>
                                  <p:childTnLst>
                                    <p:set>
                                      <p:cBhvr>
                                        <p:cTn id="46" dur="1" fill="hold">
                                          <p:stCondLst>
                                            <p:cond delay="0"/>
                                          </p:stCondLst>
                                        </p:cTn>
                                        <p:tgtEl>
                                          <p:spTgt spid="9">
                                            <p:graphicEl>
                                              <a:dgm id="{9FE033EC-997A-4F3E-93E2-A64781E73BB7}"/>
                                            </p:graphicEl>
                                          </p:spTgt>
                                        </p:tgtEl>
                                        <p:attrNameLst>
                                          <p:attrName>style.visibility</p:attrName>
                                        </p:attrNameLst>
                                      </p:cBhvr>
                                      <p:to>
                                        <p:strVal val="visible"/>
                                      </p:to>
                                    </p:set>
                                    <p:animEffect transition="in" filter="barn(outVertical)">
                                      <p:cBhvr>
                                        <p:cTn id="47" dur="2000"/>
                                        <p:tgtEl>
                                          <p:spTgt spid="9">
                                            <p:graphicEl>
                                              <a:dgm id="{9FE033EC-997A-4F3E-93E2-A64781E73BB7}"/>
                                            </p:graphicEl>
                                          </p:spTgt>
                                        </p:tgtEl>
                                      </p:cBhvr>
                                    </p:animEffect>
                                  </p:childTnLst>
                                </p:cTn>
                              </p:par>
                              <p:par>
                                <p:cTn id="48" presetID="16" presetClass="entr" presetSubtype="37" fill="hold" grpId="0" nodeType="withEffect">
                                  <p:stCondLst>
                                    <p:cond delay="0"/>
                                  </p:stCondLst>
                                  <p:childTnLst>
                                    <p:set>
                                      <p:cBhvr>
                                        <p:cTn id="49" dur="1" fill="hold">
                                          <p:stCondLst>
                                            <p:cond delay="0"/>
                                          </p:stCondLst>
                                        </p:cTn>
                                        <p:tgtEl>
                                          <p:spTgt spid="9">
                                            <p:graphicEl>
                                              <a:dgm id="{C25A6D6E-0101-4739-A6BA-4F140245ABD7}"/>
                                            </p:graphicEl>
                                          </p:spTgt>
                                        </p:tgtEl>
                                        <p:attrNameLst>
                                          <p:attrName>style.visibility</p:attrName>
                                        </p:attrNameLst>
                                      </p:cBhvr>
                                      <p:to>
                                        <p:strVal val="visible"/>
                                      </p:to>
                                    </p:set>
                                    <p:animEffect transition="in" filter="barn(outVertical)">
                                      <p:cBhvr>
                                        <p:cTn id="50" dur="2000"/>
                                        <p:tgtEl>
                                          <p:spTgt spid="9">
                                            <p:graphicEl>
                                              <a:dgm id="{C25A6D6E-0101-4739-A6BA-4F140245ABD7}"/>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37" fill="hold" grpId="0" nodeType="clickEffect">
                                  <p:stCondLst>
                                    <p:cond delay="0"/>
                                  </p:stCondLst>
                                  <p:childTnLst>
                                    <p:set>
                                      <p:cBhvr>
                                        <p:cTn id="54" dur="1" fill="hold">
                                          <p:stCondLst>
                                            <p:cond delay="0"/>
                                          </p:stCondLst>
                                        </p:cTn>
                                        <p:tgtEl>
                                          <p:spTgt spid="2"/>
                                        </p:tgtEl>
                                        <p:attrNameLst>
                                          <p:attrName>style.visibility</p:attrName>
                                        </p:attrNameLst>
                                      </p:cBhvr>
                                      <p:to>
                                        <p:strVal val="visible"/>
                                      </p:to>
                                    </p:set>
                                    <p:animEffect transition="in" filter="barn(outVertical)">
                                      <p:cBhvr>
                                        <p:cTn id="5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uiExpand="1">
        <p:bldSub>
          <a:bldDgm bld="one"/>
        </p:bldSub>
      </p:bldGraphic>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ee related image detail">
            <a:extLst>
              <a:ext uri="{FF2B5EF4-FFF2-40B4-BE49-F238E27FC236}">
                <a16:creationId xmlns:a16="http://schemas.microsoft.com/office/drawing/2014/main" id="{D920E80C-4CD8-473D-BBE0-9F1D0F0B5C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706" y="6858000"/>
            <a:ext cx="4932138" cy="583929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Rectangle 4">
            <a:extLst>
              <a:ext uri="{FF2B5EF4-FFF2-40B4-BE49-F238E27FC236}">
                <a16:creationId xmlns:a16="http://schemas.microsoft.com/office/drawing/2014/main" id="{9A9051BE-877A-47BC-8BA9-0DD5705B501E}"/>
              </a:ext>
            </a:extLst>
          </p:cNvPr>
          <p:cNvSpPr/>
          <p:nvPr/>
        </p:nvSpPr>
        <p:spPr>
          <a:xfrm rot="489758">
            <a:off x="15778921" y="1683970"/>
            <a:ext cx="8501754" cy="584775"/>
          </a:xfrm>
          <a:prstGeom prst="rect">
            <a:avLst/>
          </a:prstGeom>
        </p:spPr>
        <p:txBody>
          <a:bodyPr wrap="square">
            <a:spAutoFit/>
          </a:bodyPr>
          <a:lstStyle/>
          <a:p>
            <a:r>
              <a:rPr lang="en-GB" b="1" i="1" dirty="0">
                <a:latin typeface="Futura"/>
                <a:ea typeface="Futura"/>
                <a:cs typeface="Futura"/>
              </a:rPr>
              <a:t>From Geoeconomics to Geopolitics</a:t>
            </a:r>
          </a:p>
        </p:txBody>
      </p:sp>
      <p:sp>
        <p:nvSpPr>
          <p:cNvPr id="6" name="Text Placeholder 1">
            <a:extLst>
              <a:ext uri="{FF2B5EF4-FFF2-40B4-BE49-F238E27FC236}">
                <a16:creationId xmlns:a16="http://schemas.microsoft.com/office/drawing/2014/main" id="{8E28962F-4332-464E-8351-400B4B11FF49}"/>
              </a:ext>
            </a:extLst>
          </p:cNvPr>
          <p:cNvSpPr txBox="1">
            <a:spLocks/>
          </p:cNvSpPr>
          <p:nvPr/>
        </p:nvSpPr>
        <p:spPr>
          <a:xfrm>
            <a:off x="8174665" y="4231724"/>
            <a:ext cx="15211613" cy="6777182"/>
          </a:xfrm>
          <a:prstGeom prst="rect">
            <a:avLst/>
          </a:prstGeom>
        </p:spPr>
        <p:txBody>
          <a:bodyPr>
            <a:scene3d>
              <a:camera prst="isometricOffAxis1Right"/>
              <a:lightRig rig="threePt" dir="t"/>
            </a:scene3d>
          </a:bodyPr>
          <a:lstStyle>
            <a:lvl1pPr marL="0" marR="0" indent="0" algn="l" defTabSz="812800" latinLnBrk="0">
              <a:lnSpc>
                <a:spcPct val="80000"/>
              </a:lnSpc>
              <a:spcBef>
                <a:spcPts val="1200"/>
              </a:spcBef>
              <a:spcAft>
                <a:spcPts val="0"/>
              </a:spcAft>
              <a:buClr>
                <a:srgbClr val="ABAEAD"/>
              </a:buClr>
              <a:buSzTx/>
              <a:buFontTx/>
              <a:buNone/>
              <a:tabLst/>
              <a:defRPr sz="3200" b="0" i="0" u="none" strike="noStrike" cap="none" spc="0" baseline="0">
                <a:ln>
                  <a:noFill/>
                </a:ln>
                <a:solidFill>
                  <a:srgbClr val="000000"/>
                </a:solidFill>
                <a:uFillTx/>
                <a:latin typeface="Futura"/>
                <a:ea typeface="Futura"/>
                <a:cs typeface="Futura"/>
                <a:sym typeface="Futura"/>
              </a:defRPr>
            </a:lvl1pPr>
            <a:lvl2pPr marL="0" marR="0" indent="0" algn="l" defTabSz="812800" latinLnBrk="0">
              <a:lnSpc>
                <a:spcPct val="80000"/>
              </a:lnSpc>
              <a:spcBef>
                <a:spcPts val="1200"/>
              </a:spcBef>
              <a:spcAft>
                <a:spcPts val="0"/>
              </a:spcAft>
              <a:buClr>
                <a:srgbClr val="ABAEAD"/>
              </a:buClr>
              <a:buSzTx/>
              <a:buFontTx/>
              <a:buNone/>
              <a:tabLst/>
              <a:defRPr sz="3200" b="0" i="0" u="none" strike="noStrike" cap="none" spc="0" baseline="0">
                <a:ln>
                  <a:noFill/>
                </a:ln>
                <a:solidFill>
                  <a:srgbClr val="000000"/>
                </a:solidFill>
                <a:uFillTx/>
                <a:latin typeface="Futura"/>
                <a:ea typeface="Futura"/>
                <a:cs typeface="Futura"/>
                <a:sym typeface="Futura"/>
              </a:defRPr>
            </a:lvl2pPr>
            <a:lvl3pPr marL="0" marR="0" indent="0" algn="l" defTabSz="812800" latinLnBrk="0">
              <a:lnSpc>
                <a:spcPct val="80000"/>
              </a:lnSpc>
              <a:spcBef>
                <a:spcPts val="1200"/>
              </a:spcBef>
              <a:spcAft>
                <a:spcPts val="0"/>
              </a:spcAft>
              <a:buClr>
                <a:srgbClr val="ABAEAD"/>
              </a:buClr>
              <a:buSzTx/>
              <a:buFontTx/>
              <a:buNone/>
              <a:tabLst/>
              <a:defRPr sz="3200" b="0" i="0" u="none" strike="noStrike" cap="none" spc="0" baseline="0">
                <a:ln>
                  <a:noFill/>
                </a:ln>
                <a:solidFill>
                  <a:srgbClr val="000000"/>
                </a:solidFill>
                <a:uFillTx/>
                <a:latin typeface="Futura"/>
                <a:ea typeface="Futura"/>
                <a:cs typeface="Futura"/>
                <a:sym typeface="Futura"/>
              </a:defRPr>
            </a:lvl3pPr>
            <a:lvl4pPr marL="0" marR="0" indent="0" algn="l" defTabSz="812800" latinLnBrk="0">
              <a:lnSpc>
                <a:spcPct val="80000"/>
              </a:lnSpc>
              <a:spcBef>
                <a:spcPts val="1200"/>
              </a:spcBef>
              <a:spcAft>
                <a:spcPts val="0"/>
              </a:spcAft>
              <a:buClr>
                <a:srgbClr val="ABAEAD"/>
              </a:buClr>
              <a:buSzTx/>
              <a:buFontTx/>
              <a:buNone/>
              <a:tabLst/>
              <a:defRPr sz="3200" b="0" i="0" u="none" strike="noStrike" cap="none" spc="0" baseline="0">
                <a:ln>
                  <a:noFill/>
                </a:ln>
                <a:solidFill>
                  <a:srgbClr val="000000"/>
                </a:solidFill>
                <a:uFillTx/>
                <a:latin typeface="Futura"/>
                <a:ea typeface="Futura"/>
                <a:cs typeface="Futura"/>
                <a:sym typeface="Futura"/>
              </a:defRPr>
            </a:lvl4pPr>
            <a:lvl5pPr marL="0" marR="0" indent="0" algn="l" defTabSz="812800" latinLnBrk="0">
              <a:lnSpc>
                <a:spcPct val="80000"/>
              </a:lnSpc>
              <a:spcBef>
                <a:spcPts val="1200"/>
              </a:spcBef>
              <a:spcAft>
                <a:spcPts val="0"/>
              </a:spcAft>
              <a:buClr>
                <a:srgbClr val="ABAEAD"/>
              </a:buClr>
              <a:buSzTx/>
              <a:buFontTx/>
              <a:buNone/>
              <a:tabLst/>
              <a:defRPr sz="3200" b="0" i="0" u="none" strike="noStrike" cap="none" spc="0" baseline="0">
                <a:ln>
                  <a:noFill/>
                </a:ln>
                <a:solidFill>
                  <a:srgbClr val="000000"/>
                </a:solidFill>
                <a:uFillTx/>
                <a:latin typeface="Futura"/>
                <a:ea typeface="Futura"/>
                <a:cs typeface="Futura"/>
                <a:sym typeface="Futura"/>
              </a:defRPr>
            </a:lvl5pPr>
            <a:lvl6pPr marL="0" marR="0" indent="355600" algn="l" defTabSz="812800" latinLnBrk="0">
              <a:lnSpc>
                <a:spcPct val="80000"/>
              </a:lnSpc>
              <a:spcBef>
                <a:spcPts val="1200"/>
              </a:spcBef>
              <a:spcAft>
                <a:spcPts val="0"/>
              </a:spcAft>
              <a:buClr>
                <a:srgbClr val="ABAEAD"/>
              </a:buClr>
              <a:buSzTx/>
              <a:buFontTx/>
              <a:buNone/>
              <a:tabLst/>
              <a:defRPr sz="3200" b="0" i="0" u="none" strike="noStrike" cap="none" spc="0" baseline="0">
                <a:ln>
                  <a:noFill/>
                </a:ln>
                <a:solidFill>
                  <a:srgbClr val="000000"/>
                </a:solidFill>
                <a:uFillTx/>
                <a:latin typeface="Futura"/>
                <a:ea typeface="Futura"/>
                <a:cs typeface="Futura"/>
                <a:sym typeface="Futura"/>
              </a:defRPr>
            </a:lvl6pPr>
            <a:lvl7pPr marL="0" marR="0" indent="711200" algn="l" defTabSz="812800" latinLnBrk="0">
              <a:lnSpc>
                <a:spcPct val="80000"/>
              </a:lnSpc>
              <a:spcBef>
                <a:spcPts val="1200"/>
              </a:spcBef>
              <a:spcAft>
                <a:spcPts val="0"/>
              </a:spcAft>
              <a:buClr>
                <a:srgbClr val="ABAEAD"/>
              </a:buClr>
              <a:buSzTx/>
              <a:buFontTx/>
              <a:buNone/>
              <a:tabLst/>
              <a:defRPr sz="3200" b="0" i="0" u="none" strike="noStrike" cap="none" spc="0" baseline="0">
                <a:ln>
                  <a:noFill/>
                </a:ln>
                <a:solidFill>
                  <a:srgbClr val="000000"/>
                </a:solidFill>
                <a:uFillTx/>
                <a:latin typeface="Futura"/>
                <a:ea typeface="Futura"/>
                <a:cs typeface="Futura"/>
                <a:sym typeface="Futura"/>
              </a:defRPr>
            </a:lvl7pPr>
            <a:lvl8pPr marL="0" marR="0" indent="1066800" algn="l" defTabSz="812800" latinLnBrk="0">
              <a:lnSpc>
                <a:spcPct val="80000"/>
              </a:lnSpc>
              <a:spcBef>
                <a:spcPts val="1200"/>
              </a:spcBef>
              <a:spcAft>
                <a:spcPts val="0"/>
              </a:spcAft>
              <a:buClr>
                <a:srgbClr val="ABAEAD"/>
              </a:buClr>
              <a:buSzTx/>
              <a:buFontTx/>
              <a:buNone/>
              <a:tabLst/>
              <a:defRPr sz="3200" b="0" i="0" u="none" strike="noStrike" cap="none" spc="0" baseline="0">
                <a:ln>
                  <a:noFill/>
                </a:ln>
                <a:solidFill>
                  <a:srgbClr val="000000"/>
                </a:solidFill>
                <a:uFillTx/>
                <a:latin typeface="Futura"/>
                <a:ea typeface="Futura"/>
                <a:cs typeface="Futura"/>
                <a:sym typeface="Futura"/>
              </a:defRPr>
            </a:lvl8pPr>
            <a:lvl9pPr marL="0" marR="0" indent="1422400" algn="l" defTabSz="812800" latinLnBrk="0">
              <a:lnSpc>
                <a:spcPct val="80000"/>
              </a:lnSpc>
              <a:spcBef>
                <a:spcPts val="1200"/>
              </a:spcBef>
              <a:spcAft>
                <a:spcPts val="0"/>
              </a:spcAft>
              <a:buClr>
                <a:srgbClr val="ABAEAD"/>
              </a:buClr>
              <a:buSzTx/>
              <a:buFontTx/>
              <a:buNone/>
              <a:tabLst/>
              <a:defRPr sz="3200" b="0" i="0" u="none" strike="noStrike" cap="none" spc="0" baseline="0">
                <a:ln>
                  <a:noFill/>
                </a:ln>
                <a:solidFill>
                  <a:srgbClr val="000000"/>
                </a:solidFill>
                <a:uFillTx/>
                <a:latin typeface="Futura"/>
                <a:ea typeface="Futura"/>
                <a:cs typeface="Futura"/>
                <a:sym typeface="Futura"/>
              </a:defRPr>
            </a:lvl9pPr>
          </a:lstStyle>
          <a:p>
            <a:pPr hangingPunct="1"/>
            <a:r>
              <a:rPr lang="en-US" sz="6600"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"Favoring the 'friend-shoring' of supply chains to a large number of trusted countries -- so we can continue to securely extend market access -- will lower the risks to our economy, as well as to our trusted trade partners </a:t>
            </a:r>
            <a:endParaRPr lang="en-US" sz="6600" dirty="0">
              <a:effectLst>
                <a:outerShdw blurRad="38100" dist="38100" dir="2700000" algn="tl">
                  <a:srgbClr val="000000">
                    <a:alpha val="43137"/>
                  </a:srgbClr>
                </a:outerShdw>
              </a:effectLst>
            </a:endParaRPr>
          </a:p>
        </p:txBody>
      </p:sp>
      <p:sp>
        <p:nvSpPr>
          <p:cNvPr id="7" name="Speech Bubble: Oval 6">
            <a:extLst>
              <a:ext uri="{FF2B5EF4-FFF2-40B4-BE49-F238E27FC236}">
                <a16:creationId xmlns:a16="http://schemas.microsoft.com/office/drawing/2014/main" id="{2AE0CA9A-F8B6-4192-8E12-5A4A4628E92B}"/>
              </a:ext>
            </a:extLst>
          </p:cNvPr>
          <p:cNvSpPr/>
          <p:nvPr/>
        </p:nvSpPr>
        <p:spPr>
          <a:xfrm>
            <a:off x="6992471" y="2249856"/>
            <a:ext cx="16808823" cy="10121438"/>
          </a:xfrm>
          <a:prstGeom prst="wedgeEllipseCallout">
            <a:avLst>
              <a:gd name="adj1" fmla="val -54548"/>
              <a:gd name="adj2" fmla="val 17261"/>
            </a:avLst>
          </a:prstGeom>
          <a:noFill/>
          <a:ln w="50800" cap="flat">
            <a:solidFill>
              <a:srgbClr val="FF404B"/>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12800" rtl="0" fontAlgn="auto" latinLnBrk="0" hangingPunct="0">
              <a:lnSpc>
                <a:spcPct val="80000"/>
              </a:lnSpc>
              <a:spcBef>
                <a:spcPts val="1200"/>
              </a:spcBef>
              <a:spcAft>
                <a:spcPts val="0"/>
              </a:spcAft>
              <a:buClrTx/>
              <a:buSzTx/>
              <a:buFontTx/>
              <a:buNone/>
              <a:tabLst/>
            </a:pPr>
            <a:endParaRPr kumimoji="0" lang="en-GB" sz="3000" b="0" i="0" u="none" strike="noStrike" cap="none" spc="0" normalizeH="0" baseline="0">
              <a:ln>
                <a:noFill/>
              </a:ln>
              <a:solidFill>
                <a:srgbClr val="FF404B"/>
              </a:solidFill>
              <a:effectLst/>
              <a:uFillTx/>
              <a:latin typeface="Real Text Pro"/>
              <a:ea typeface="Real Text Pro"/>
              <a:cs typeface="Real Text Pro"/>
              <a:sym typeface="Real Text Pro"/>
            </a:endParaRPr>
          </a:p>
        </p:txBody>
      </p:sp>
      <p:sp>
        <p:nvSpPr>
          <p:cNvPr id="8" name="Rectangle 7">
            <a:extLst>
              <a:ext uri="{FF2B5EF4-FFF2-40B4-BE49-F238E27FC236}">
                <a16:creationId xmlns:a16="http://schemas.microsoft.com/office/drawing/2014/main" id="{553BB1A5-EB2C-4D03-BB4F-49DFA7C670B0}"/>
              </a:ext>
            </a:extLst>
          </p:cNvPr>
          <p:cNvSpPr/>
          <p:nvPr/>
        </p:nvSpPr>
        <p:spPr>
          <a:xfrm>
            <a:off x="21475515" y="13122445"/>
            <a:ext cx="2727029" cy="461665"/>
          </a:xfrm>
          <a:prstGeom prst="rect">
            <a:avLst/>
          </a:prstGeom>
        </p:spPr>
        <p:txBody>
          <a:bodyPr wrap="none">
            <a:spAutoFit/>
          </a:bodyPr>
          <a:lstStyle/>
          <a:p>
            <a:pPr fontAlgn="base">
              <a:spcBef>
                <a:spcPct val="0"/>
              </a:spcBef>
              <a:spcAft>
                <a:spcPct val="0"/>
              </a:spcAft>
            </a:pPr>
            <a:r>
              <a:rPr lang="en-US" sz="2400" i="1" dirty="0">
                <a:latin typeface="Verdana" pitchFamily="34" charset="0"/>
                <a:cs typeface="Arial" charset="0"/>
              </a:rPr>
              <a:t>Hector R. Torres</a:t>
            </a:r>
            <a:endParaRPr lang="en-GB" sz="2400" dirty="0">
              <a:latin typeface="Verdana" pitchFamily="34" charset="0"/>
              <a:cs typeface="Arial" charset="0"/>
            </a:endParaRPr>
          </a:p>
        </p:txBody>
      </p:sp>
    </p:spTree>
    <p:extLst>
      <p:ext uri="{BB962C8B-B14F-4D97-AF65-F5344CB8AC3E}">
        <p14:creationId xmlns:p14="http://schemas.microsoft.com/office/powerpoint/2010/main" val="345786183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childTnLst>
                                    <p:animEffect transition="out" filter="fade">
                                      <p:cBhvr>
                                        <p:cTn id="6" dur="2000" tmFilter="0, 0; .2, .5; .8, .5; 1, 0"/>
                                        <p:tgtEl>
                                          <p:spTgt spid="5"/>
                                        </p:tgtEl>
                                      </p:cBhvr>
                                    </p:animEffect>
                                    <p:animScale>
                                      <p:cBhvr>
                                        <p:cTn id="7" dur="100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A96D6F2-88B7-4301-B5C0-52785AFC4812}"/>
              </a:ext>
            </a:extLst>
          </p:cNvPr>
          <p:cNvSpPr/>
          <p:nvPr/>
        </p:nvSpPr>
        <p:spPr>
          <a:xfrm>
            <a:off x="775009" y="8091643"/>
            <a:ext cx="4266830" cy="5086475"/>
          </a:xfrm>
          <a:prstGeom prst="rect">
            <a:avLst/>
          </a:prstGeom>
          <a:blipFill rotWithShape="1">
            <a:blip r:embed="rId2"/>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6" name="Rectangle 5">
            <a:extLst>
              <a:ext uri="{FF2B5EF4-FFF2-40B4-BE49-F238E27FC236}">
                <a16:creationId xmlns:a16="http://schemas.microsoft.com/office/drawing/2014/main" id="{491505AB-6313-4328-9484-816E8362303D}"/>
              </a:ext>
            </a:extLst>
          </p:cNvPr>
          <p:cNvSpPr/>
          <p:nvPr/>
        </p:nvSpPr>
        <p:spPr>
          <a:xfrm rot="489758">
            <a:off x="15883796" y="1280559"/>
            <a:ext cx="8501754" cy="584775"/>
          </a:xfrm>
          <a:prstGeom prst="rect">
            <a:avLst/>
          </a:prstGeom>
        </p:spPr>
        <p:txBody>
          <a:bodyPr wrap="square">
            <a:spAutoFit/>
          </a:bodyPr>
          <a:lstStyle/>
          <a:p>
            <a:r>
              <a:rPr lang="en-GB" b="1" i="1" dirty="0">
                <a:latin typeface="Futura"/>
                <a:ea typeface="Futura"/>
                <a:cs typeface="Futura"/>
              </a:rPr>
              <a:t>From Geoeconomics to Geopolitics</a:t>
            </a:r>
          </a:p>
        </p:txBody>
      </p:sp>
      <p:sp>
        <p:nvSpPr>
          <p:cNvPr id="7" name="Speech Bubble: Oval 6">
            <a:extLst>
              <a:ext uri="{FF2B5EF4-FFF2-40B4-BE49-F238E27FC236}">
                <a16:creationId xmlns:a16="http://schemas.microsoft.com/office/drawing/2014/main" id="{37622DB2-D7F0-4A68-8A93-42A03C093F80}"/>
              </a:ext>
            </a:extLst>
          </p:cNvPr>
          <p:cNvSpPr/>
          <p:nvPr/>
        </p:nvSpPr>
        <p:spPr>
          <a:xfrm rot="20899507">
            <a:off x="7037182" y="1403597"/>
            <a:ext cx="17696329" cy="11180465"/>
          </a:xfrm>
          <a:prstGeom prst="wedgeEllipseCallout">
            <a:avLst>
              <a:gd name="adj1" fmla="val -60847"/>
              <a:gd name="adj2" fmla="val 8824"/>
            </a:avLst>
          </a:prstGeom>
          <a:noFill/>
          <a:ln w="50800" cap="flat">
            <a:solidFill>
              <a:schemeClr val="tx1"/>
            </a:solidFill>
            <a:prstDash val="solid"/>
            <a:miter lim="400000"/>
          </a:ln>
          <a:effectLst/>
          <a:scene3d>
            <a:camera prst="perspectiveRelaxedModerately"/>
            <a:lightRig rig="threePt" dir="t"/>
          </a:scene3d>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sz="6000" i="1" dirty="0">
                <a:solidFill>
                  <a:schemeClr val="accent6"/>
                </a:solidFill>
                <a:effectLst>
                  <a:outerShdw blurRad="38100" dist="38100" dir="2700000" algn="tl">
                    <a:srgbClr val="000000">
                      <a:alpha val="43137"/>
                    </a:srgbClr>
                  </a:outerShdw>
                </a:effectLst>
              </a:rPr>
              <a:t>“Let us join hands and let multilateralism light our way toward a community with a shared value for humankind” Davos 2021</a:t>
            </a:r>
          </a:p>
          <a:p>
            <a:endParaRPr lang="en-US" sz="6000" i="1" dirty="0">
              <a:solidFill>
                <a:schemeClr val="accent6"/>
              </a:solidFill>
              <a:effectLst>
                <a:outerShdw blurRad="38100" dist="38100" dir="2700000" algn="tl">
                  <a:srgbClr val="000000">
                    <a:alpha val="43137"/>
                  </a:srgbClr>
                </a:outerShdw>
              </a:effectLst>
            </a:endParaRPr>
          </a:p>
          <a:p>
            <a:r>
              <a:rPr lang="en-US" sz="6000" i="1" dirty="0">
                <a:solidFill>
                  <a:schemeClr val="accent6"/>
                </a:solidFill>
                <a:effectLst>
                  <a:outerShdw blurRad="38100" dist="38100" dir="2700000" algn="tl">
                    <a:srgbClr val="000000">
                      <a:alpha val="43137"/>
                    </a:srgbClr>
                  </a:outerShdw>
                </a:effectLst>
              </a:rPr>
              <a:t>“It is time for China to put our national interest first”, Beijing, 2022 Communist Party Congress</a:t>
            </a:r>
          </a:p>
        </p:txBody>
      </p:sp>
      <p:sp>
        <p:nvSpPr>
          <p:cNvPr id="10" name="Rectangle 9">
            <a:extLst>
              <a:ext uri="{FF2B5EF4-FFF2-40B4-BE49-F238E27FC236}">
                <a16:creationId xmlns:a16="http://schemas.microsoft.com/office/drawing/2014/main" id="{62D6B4CE-C0C8-43FD-8F0D-728C19DF9DB6}"/>
              </a:ext>
            </a:extLst>
          </p:cNvPr>
          <p:cNvSpPr/>
          <p:nvPr/>
        </p:nvSpPr>
        <p:spPr>
          <a:xfrm>
            <a:off x="21475515" y="13122445"/>
            <a:ext cx="2727029" cy="461665"/>
          </a:xfrm>
          <a:prstGeom prst="rect">
            <a:avLst/>
          </a:prstGeom>
        </p:spPr>
        <p:txBody>
          <a:bodyPr wrap="none">
            <a:spAutoFit/>
          </a:bodyPr>
          <a:lstStyle/>
          <a:p>
            <a:pPr fontAlgn="base">
              <a:spcBef>
                <a:spcPct val="0"/>
              </a:spcBef>
              <a:spcAft>
                <a:spcPct val="0"/>
              </a:spcAft>
            </a:pPr>
            <a:r>
              <a:rPr lang="en-US" sz="2400" i="1" dirty="0">
                <a:latin typeface="Verdana" pitchFamily="34" charset="0"/>
                <a:cs typeface="Arial" charset="0"/>
              </a:rPr>
              <a:t>Hector R. Torres</a:t>
            </a:r>
            <a:endParaRPr lang="en-GB" sz="2400" dirty="0">
              <a:latin typeface="Verdana" pitchFamily="34" charset="0"/>
              <a:cs typeface="Arial" charset="0"/>
            </a:endParaRPr>
          </a:p>
        </p:txBody>
      </p:sp>
    </p:spTree>
    <p:extLst>
      <p:ext uri="{BB962C8B-B14F-4D97-AF65-F5344CB8AC3E}">
        <p14:creationId xmlns:p14="http://schemas.microsoft.com/office/powerpoint/2010/main" val="263311472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childTnLst>
                                    <p:animEffect transition="out" filter="fade">
                                      <p:cBhvr>
                                        <p:cTn id="6" dur="2000" tmFilter="0, 0; .2, .5; .8, .5; 1, 0"/>
                                        <p:tgtEl>
                                          <p:spTgt spid="6"/>
                                        </p:tgtEl>
                                      </p:cBhvr>
                                    </p:animEffect>
                                    <p:animScale>
                                      <p:cBhvr>
                                        <p:cTn id="7" dur="100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BA99316E-ADE5-4F7D-A5AF-6556F57C6FFC}"/>
              </a:ext>
            </a:extLst>
          </p:cNvPr>
          <p:cNvGrpSpPr/>
          <p:nvPr/>
        </p:nvGrpSpPr>
        <p:grpSpPr>
          <a:xfrm>
            <a:off x="11824448" y="2395293"/>
            <a:ext cx="8029563" cy="1709439"/>
            <a:chOff x="11824448" y="2395293"/>
            <a:chExt cx="8029563" cy="1709439"/>
          </a:xfrm>
        </p:grpSpPr>
        <p:sp>
          <p:nvSpPr>
            <p:cNvPr id="10" name="TextBox 9">
              <a:extLst>
                <a:ext uri="{FF2B5EF4-FFF2-40B4-BE49-F238E27FC236}">
                  <a16:creationId xmlns:a16="http://schemas.microsoft.com/office/drawing/2014/main" id="{AE06A51C-9E92-4CAF-8F0A-463EB9303A45}"/>
                </a:ext>
              </a:extLst>
            </p:cNvPr>
            <p:cNvSpPr txBox="1"/>
            <p:nvPr/>
          </p:nvSpPr>
          <p:spPr>
            <a:xfrm>
              <a:off x="12559553" y="2395293"/>
              <a:ext cx="7294458" cy="106163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lnSpc>
                  <a:spcPct val="107000"/>
                </a:lnSpc>
                <a:spcAft>
                  <a:spcPts val="800"/>
                </a:spcAft>
              </a:pPr>
              <a:r>
                <a:rPr lang="en-US" sz="6400" b="1" dirty="0">
                  <a:solidFill>
                    <a:srgbClr val="4C3E92"/>
                  </a:solidFill>
                  <a:effectLst>
                    <a:outerShdw blurRad="38100" dist="38100" dir="2700000" algn="tl">
                      <a:srgbClr val="000000">
                        <a:alpha val="43137"/>
                      </a:srgbClr>
                    </a:outerShdw>
                  </a:effectLst>
                  <a:latin typeface="Futura"/>
                </a:rPr>
                <a:t>Deals based</a:t>
              </a:r>
            </a:p>
          </p:txBody>
        </p:sp>
        <p:sp>
          <p:nvSpPr>
            <p:cNvPr id="4" name="Arrow: Curved Up 3">
              <a:extLst>
                <a:ext uri="{FF2B5EF4-FFF2-40B4-BE49-F238E27FC236}">
                  <a16:creationId xmlns:a16="http://schemas.microsoft.com/office/drawing/2014/main" id="{62D140DB-6E9F-41AF-AC20-71DB5A615B45}"/>
                </a:ext>
              </a:extLst>
            </p:cNvPr>
            <p:cNvSpPr/>
            <p:nvPr/>
          </p:nvSpPr>
          <p:spPr>
            <a:xfrm>
              <a:off x="11824448" y="3456930"/>
              <a:ext cx="2698378" cy="647802"/>
            </a:xfrm>
            <a:prstGeom prst="curvedUpArrow">
              <a:avLst/>
            </a:prstGeom>
            <a:noFill/>
            <a:ln w="50800" cap="flat">
              <a:solidFill>
                <a:srgbClr val="FF404B"/>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12800" rtl="0" fontAlgn="auto" latinLnBrk="0" hangingPunct="0">
                <a:lnSpc>
                  <a:spcPct val="80000"/>
                </a:lnSpc>
                <a:spcBef>
                  <a:spcPts val="1200"/>
                </a:spcBef>
                <a:spcAft>
                  <a:spcPts val="0"/>
                </a:spcAft>
                <a:buClrTx/>
                <a:buSzTx/>
                <a:buFontTx/>
                <a:buNone/>
                <a:tabLst/>
              </a:pPr>
              <a:endParaRPr kumimoji="0" lang="en-GB" sz="3000" b="0" i="0" u="none" strike="noStrike" cap="none" spc="0" normalizeH="0" baseline="0">
                <a:ln>
                  <a:noFill/>
                </a:ln>
                <a:solidFill>
                  <a:srgbClr val="FF404B"/>
                </a:solidFill>
                <a:effectLst/>
                <a:uFillTx/>
                <a:latin typeface="Real Text Pro"/>
                <a:ea typeface="Real Text Pro"/>
                <a:cs typeface="Real Text Pro"/>
                <a:sym typeface="Real Text Pro"/>
              </a:endParaRPr>
            </a:p>
          </p:txBody>
        </p:sp>
      </p:grpSp>
      <p:grpSp>
        <p:nvGrpSpPr>
          <p:cNvPr id="14" name="Group 13">
            <a:extLst>
              <a:ext uri="{FF2B5EF4-FFF2-40B4-BE49-F238E27FC236}">
                <a16:creationId xmlns:a16="http://schemas.microsoft.com/office/drawing/2014/main" id="{046F61A5-D986-4FFE-877D-684516691409}"/>
              </a:ext>
            </a:extLst>
          </p:cNvPr>
          <p:cNvGrpSpPr/>
          <p:nvPr/>
        </p:nvGrpSpPr>
        <p:grpSpPr>
          <a:xfrm>
            <a:off x="14522826" y="3456930"/>
            <a:ext cx="10164040" cy="2002355"/>
            <a:chOff x="14522826" y="3456930"/>
            <a:chExt cx="10164040" cy="2002355"/>
          </a:xfrm>
        </p:grpSpPr>
        <p:sp>
          <p:nvSpPr>
            <p:cNvPr id="11" name="TextBox 10">
              <a:extLst>
                <a:ext uri="{FF2B5EF4-FFF2-40B4-BE49-F238E27FC236}">
                  <a16:creationId xmlns:a16="http://schemas.microsoft.com/office/drawing/2014/main" id="{4654E718-95A0-4B1A-8D03-11E9446707F5}"/>
                </a:ext>
              </a:extLst>
            </p:cNvPr>
            <p:cNvSpPr txBox="1"/>
            <p:nvPr/>
          </p:nvSpPr>
          <p:spPr>
            <a:xfrm>
              <a:off x="14522826" y="4458242"/>
              <a:ext cx="10164040" cy="100104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lnSpc>
                  <a:spcPct val="107000"/>
                </a:lnSpc>
                <a:spcAft>
                  <a:spcPts val="800"/>
                </a:spcAft>
              </a:pPr>
              <a:r>
                <a:rPr lang="en-US" sz="6000" b="1" dirty="0">
                  <a:solidFill>
                    <a:srgbClr val="4C3E92"/>
                  </a:solidFill>
                  <a:effectLst>
                    <a:outerShdw blurRad="38100" dist="38100" dir="2700000" algn="tl">
                      <a:srgbClr val="000000">
                        <a:alpha val="43137"/>
                      </a:srgbClr>
                    </a:outerShdw>
                  </a:effectLst>
                  <a:latin typeface="Futura"/>
                  <a:ea typeface="Futura"/>
                  <a:cs typeface="Futura"/>
                </a:rPr>
                <a:t>Entrench Fragmentation</a:t>
              </a:r>
              <a:endParaRPr lang="en-GB" sz="6000" b="1" dirty="0">
                <a:solidFill>
                  <a:srgbClr val="4C3E92"/>
                </a:solidFill>
                <a:effectLst>
                  <a:outerShdw blurRad="38100" dist="38100" dir="2700000" algn="tl">
                    <a:srgbClr val="000000">
                      <a:alpha val="43137"/>
                    </a:srgbClr>
                  </a:outerShdw>
                </a:effectLst>
                <a:latin typeface="Futura"/>
                <a:ea typeface="Futura"/>
                <a:cs typeface="Futura"/>
              </a:endParaRPr>
            </a:p>
          </p:txBody>
        </p:sp>
        <p:sp>
          <p:nvSpPr>
            <p:cNvPr id="12" name="Lightning Bolt 11">
              <a:extLst>
                <a:ext uri="{FF2B5EF4-FFF2-40B4-BE49-F238E27FC236}">
                  <a16:creationId xmlns:a16="http://schemas.microsoft.com/office/drawing/2014/main" id="{895131D5-509F-4B30-8250-72D769BE4AC5}"/>
                </a:ext>
              </a:extLst>
            </p:cNvPr>
            <p:cNvSpPr/>
            <p:nvPr/>
          </p:nvSpPr>
          <p:spPr>
            <a:xfrm>
              <a:off x="16109576" y="3456930"/>
              <a:ext cx="1506071" cy="1001043"/>
            </a:xfrm>
            <a:prstGeom prst="lightningBolt">
              <a:avLst/>
            </a:prstGeom>
            <a:noFill/>
            <a:ln w="50800" cap="flat">
              <a:solidFill>
                <a:srgbClr val="FF404B"/>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12800" rtl="0" fontAlgn="auto" latinLnBrk="0" hangingPunct="0">
                <a:lnSpc>
                  <a:spcPct val="80000"/>
                </a:lnSpc>
                <a:spcBef>
                  <a:spcPts val="1200"/>
                </a:spcBef>
                <a:spcAft>
                  <a:spcPts val="0"/>
                </a:spcAft>
                <a:buClrTx/>
                <a:buSzTx/>
                <a:buFontTx/>
                <a:buNone/>
                <a:tabLst/>
              </a:pPr>
              <a:endParaRPr kumimoji="0" lang="en-GB" sz="3000" b="0" i="0" u="none" strike="noStrike" cap="none" spc="0" normalizeH="0" baseline="0">
                <a:ln>
                  <a:noFill/>
                </a:ln>
                <a:solidFill>
                  <a:srgbClr val="FF404B"/>
                </a:solidFill>
                <a:effectLst/>
                <a:uFillTx/>
                <a:latin typeface="Real Text Pro"/>
                <a:ea typeface="Real Text Pro"/>
                <a:cs typeface="Real Text Pro"/>
                <a:sym typeface="Real Text Pro"/>
              </a:endParaRPr>
            </a:p>
          </p:txBody>
        </p:sp>
      </p:grpSp>
      <p:graphicFrame>
        <p:nvGraphicFramePr>
          <p:cNvPr id="5" name="Diagram 4"/>
          <p:cNvGraphicFramePr/>
          <p:nvPr>
            <p:extLst>
              <p:ext uri="{D42A27DB-BD31-4B8C-83A1-F6EECF244321}">
                <p14:modId xmlns:p14="http://schemas.microsoft.com/office/powerpoint/2010/main" val="149553880"/>
              </p:ext>
            </p:extLst>
          </p:nvPr>
        </p:nvGraphicFramePr>
        <p:xfrm>
          <a:off x="-988051" y="4165228"/>
          <a:ext cx="25674917" cy="90829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6367756" y="2395293"/>
            <a:ext cx="7294458" cy="1061637"/>
          </a:xfrm>
          <a:prstGeom prst="rect">
            <a:avLst/>
          </a:prstGeom>
        </p:spPr>
        <p:txBody>
          <a:bodyPr wrap="square">
            <a:spAutoFit/>
          </a:bodyPr>
          <a:lstStyle/>
          <a:p>
            <a:pPr algn="ctr">
              <a:lnSpc>
                <a:spcPct val="107000"/>
              </a:lnSpc>
              <a:spcAft>
                <a:spcPts val="800"/>
              </a:spcAft>
            </a:pPr>
            <a:r>
              <a:rPr lang="en-US" sz="6400" b="1" dirty="0">
                <a:solidFill>
                  <a:srgbClr val="4C3E92"/>
                </a:solidFill>
                <a:effectLst>
                  <a:outerShdw blurRad="38100" dist="38100" dir="2700000" algn="tl">
                    <a:srgbClr val="000000">
                      <a:alpha val="43137"/>
                    </a:srgbClr>
                  </a:outerShdw>
                </a:effectLst>
                <a:latin typeface="Futura"/>
                <a:ea typeface="Futura"/>
                <a:cs typeface="Futura"/>
              </a:rPr>
              <a:t>Rules based</a:t>
            </a:r>
            <a:endParaRPr lang="en-GB" sz="6400" b="1" dirty="0">
              <a:solidFill>
                <a:srgbClr val="4C3E92"/>
              </a:solidFill>
              <a:effectLst>
                <a:outerShdw blurRad="38100" dist="38100" dir="2700000" algn="tl">
                  <a:srgbClr val="000000">
                    <a:alpha val="43137"/>
                  </a:srgbClr>
                </a:outerShdw>
              </a:effectLst>
              <a:latin typeface="Futura"/>
              <a:ea typeface="Futura"/>
              <a:cs typeface="Futura"/>
            </a:endParaRPr>
          </a:p>
        </p:txBody>
      </p:sp>
      <p:sp>
        <p:nvSpPr>
          <p:cNvPr id="7" name="Rectangle 6"/>
          <p:cNvSpPr/>
          <p:nvPr/>
        </p:nvSpPr>
        <p:spPr>
          <a:xfrm>
            <a:off x="21475513" y="13122443"/>
            <a:ext cx="2727029" cy="461665"/>
          </a:xfrm>
          <a:prstGeom prst="rect">
            <a:avLst/>
          </a:prstGeom>
        </p:spPr>
        <p:txBody>
          <a:bodyPr wrap="none">
            <a:spAutoFit/>
          </a:bodyPr>
          <a:lstStyle/>
          <a:p>
            <a:pPr fontAlgn="base">
              <a:spcBef>
                <a:spcPct val="0"/>
              </a:spcBef>
              <a:spcAft>
                <a:spcPct val="0"/>
              </a:spcAft>
            </a:pPr>
            <a:r>
              <a:rPr lang="en-US" sz="2400" i="1" dirty="0">
                <a:latin typeface="Verdana" pitchFamily="34" charset="0"/>
                <a:cs typeface="Arial" charset="0"/>
              </a:rPr>
              <a:t>Hector R. Torres</a:t>
            </a:r>
            <a:endParaRPr lang="en-GB" sz="2400" dirty="0">
              <a:latin typeface="Verdana" pitchFamily="34" charset="0"/>
              <a:cs typeface="Arial" charset="0"/>
            </a:endParaRPr>
          </a:p>
        </p:txBody>
      </p:sp>
      <p:pic>
        <p:nvPicPr>
          <p:cNvPr id="8" name="Picture 7">
            <a:extLst>
              <a:ext uri="{FF2B5EF4-FFF2-40B4-BE49-F238E27FC236}">
                <a16:creationId xmlns:a16="http://schemas.microsoft.com/office/drawing/2014/main" id="{68EA3CEB-BBEF-4E4D-9A7D-5DC109873C7C}"/>
              </a:ext>
            </a:extLst>
          </p:cNvPr>
          <p:cNvPicPr>
            <a:picLocks noChangeAspect="1"/>
          </p:cNvPicPr>
          <p:nvPr/>
        </p:nvPicPr>
        <p:blipFill>
          <a:blip r:embed="rId8">
            <a:alphaModFix/>
          </a:blip>
          <a:stretch>
            <a:fillRect/>
          </a:stretch>
        </p:blipFill>
        <p:spPr>
          <a:xfrm>
            <a:off x="39726" y="0"/>
            <a:ext cx="24344274" cy="14260998"/>
          </a:xfrm>
          <a:prstGeom prst="rect">
            <a:avLst/>
          </a:prstGeom>
        </p:spPr>
      </p:pic>
      <p:sp>
        <p:nvSpPr>
          <p:cNvPr id="9" name="Rectangle 8">
            <a:extLst>
              <a:ext uri="{FF2B5EF4-FFF2-40B4-BE49-F238E27FC236}">
                <a16:creationId xmlns:a16="http://schemas.microsoft.com/office/drawing/2014/main" id="{FC0D63DA-608C-46FD-8855-6F0A64845155}"/>
              </a:ext>
            </a:extLst>
          </p:cNvPr>
          <p:cNvSpPr/>
          <p:nvPr/>
        </p:nvSpPr>
        <p:spPr>
          <a:xfrm>
            <a:off x="21475515" y="13122445"/>
            <a:ext cx="2727029" cy="461665"/>
          </a:xfrm>
          <a:prstGeom prst="rect">
            <a:avLst/>
          </a:prstGeom>
        </p:spPr>
        <p:txBody>
          <a:bodyPr wrap="none">
            <a:spAutoFit/>
          </a:bodyPr>
          <a:lstStyle/>
          <a:p>
            <a:pPr fontAlgn="base">
              <a:spcBef>
                <a:spcPct val="0"/>
              </a:spcBef>
              <a:spcAft>
                <a:spcPct val="0"/>
              </a:spcAft>
            </a:pPr>
            <a:r>
              <a:rPr lang="en-US" sz="2400" i="1" dirty="0">
                <a:latin typeface="Verdana" pitchFamily="34" charset="0"/>
                <a:cs typeface="Arial" charset="0"/>
              </a:rPr>
              <a:t>Hector R. Torres</a:t>
            </a:r>
            <a:endParaRPr lang="en-GB" sz="2400" dirty="0">
              <a:latin typeface="Verdana" pitchFamily="34" charset="0"/>
              <a:cs typeface="Arial" charset="0"/>
            </a:endParaRPr>
          </a:p>
        </p:txBody>
      </p:sp>
    </p:spTree>
    <p:extLst>
      <p:ext uri="{BB962C8B-B14F-4D97-AF65-F5344CB8AC3E}">
        <p14:creationId xmlns:p14="http://schemas.microsoft.com/office/powerpoint/2010/main" val="67466584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grpId="0" nodeType="clickEffect">
                                  <p:stCondLst>
                                    <p:cond delay="0"/>
                                  </p:stCondLst>
                                  <p:childTnLst>
                                    <p:set>
                                      <p:cBhvr>
                                        <p:cTn id="13" dur="1" fill="hold">
                                          <p:stCondLst>
                                            <p:cond delay="0"/>
                                          </p:stCondLst>
                                        </p:cTn>
                                        <p:tgtEl>
                                          <p:spTgt spid="5">
                                            <p:graphicEl>
                                              <a:dgm id="{7CF3031F-49F1-420B-A3FB-FFD44B4E80FC}"/>
                                            </p:graphicEl>
                                          </p:spTgt>
                                        </p:tgtEl>
                                        <p:attrNameLst>
                                          <p:attrName>style.visibility</p:attrName>
                                        </p:attrNameLst>
                                      </p:cBhvr>
                                      <p:to>
                                        <p:strVal val="visible"/>
                                      </p:to>
                                    </p:set>
                                    <p:animEffect transition="in" filter="barn(outVertical)">
                                      <p:cBhvr>
                                        <p:cTn id="14" dur="2000"/>
                                        <p:tgtEl>
                                          <p:spTgt spid="5">
                                            <p:graphicEl>
                                              <a:dgm id="{7CF3031F-49F1-420B-A3FB-FFD44B4E80FC}"/>
                                            </p:graphic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5">
                                            <p:graphicEl>
                                              <a:dgm id="{F48A535A-93B7-42A9-9868-40BC425154A3}"/>
                                            </p:graphicEl>
                                          </p:spTgt>
                                        </p:tgtEl>
                                        <p:attrNameLst>
                                          <p:attrName>style.visibility</p:attrName>
                                        </p:attrNameLst>
                                      </p:cBhvr>
                                      <p:to>
                                        <p:strVal val="visible"/>
                                      </p:to>
                                    </p:set>
                                    <p:anim calcmode="lin" valueType="num">
                                      <p:cBhvr>
                                        <p:cTn id="19" dur="1000" fill="hold"/>
                                        <p:tgtEl>
                                          <p:spTgt spid="5">
                                            <p:graphicEl>
                                              <a:dgm id="{F48A535A-93B7-42A9-9868-40BC425154A3}"/>
                                            </p:graphicEl>
                                          </p:spTgt>
                                        </p:tgtEl>
                                        <p:attrNameLst>
                                          <p:attrName>ppt_w</p:attrName>
                                        </p:attrNameLst>
                                      </p:cBhvr>
                                      <p:tavLst>
                                        <p:tav tm="0">
                                          <p:val>
                                            <p:fltVal val="0"/>
                                          </p:val>
                                        </p:tav>
                                        <p:tav tm="100000">
                                          <p:val>
                                            <p:strVal val="#ppt_w"/>
                                          </p:val>
                                        </p:tav>
                                      </p:tavLst>
                                    </p:anim>
                                    <p:anim calcmode="lin" valueType="num">
                                      <p:cBhvr>
                                        <p:cTn id="20" dur="1000" fill="hold"/>
                                        <p:tgtEl>
                                          <p:spTgt spid="5">
                                            <p:graphicEl>
                                              <a:dgm id="{F48A535A-93B7-42A9-9868-40BC425154A3}"/>
                                            </p:graphicEl>
                                          </p:spTgt>
                                        </p:tgtEl>
                                        <p:attrNameLst>
                                          <p:attrName>ppt_h</p:attrName>
                                        </p:attrNameLst>
                                      </p:cBhvr>
                                      <p:tavLst>
                                        <p:tav tm="0">
                                          <p:val>
                                            <p:fltVal val="0"/>
                                          </p:val>
                                        </p:tav>
                                        <p:tav tm="100000">
                                          <p:val>
                                            <p:strVal val="#ppt_h"/>
                                          </p:val>
                                        </p:tav>
                                      </p:tavLst>
                                    </p:anim>
                                    <p:animEffect transition="in" filter="fade">
                                      <p:cBhvr>
                                        <p:cTn id="21" dur="1000"/>
                                        <p:tgtEl>
                                          <p:spTgt spid="5">
                                            <p:graphicEl>
                                              <a:dgm id="{F48A535A-93B7-42A9-9868-40BC425154A3}"/>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5">
                                            <p:graphicEl>
                                              <a:dgm id="{A1620434-71C0-4A5C-B1D9-9E352B56C514}"/>
                                            </p:graphicEl>
                                          </p:spTgt>
                                        </p:tgtEl>
                                        <p:attrNameLst>
                                          <p:attrName>style.visibility</p:attrName>
                                        </p:attrNameLst>
                                      </p:cBhvr>
                                      <p:to>
                                        <p:strVal val="visible"/>
                                      </p:to>
                                    </p:set>
                                    <p:anim calcmode="lin" valueType="num">
                                      <p:cBhvr>
                                        <p:cTn id="26" dur="1000" fill="hold"/>
                                        <p:tgtEl>
                                          <p:spTgt spid="5">
                                            <p:graphicEl>
                                              <a:dgm id="{A1620434-71C0-4A5C-B1D9-9E352B56C514}"/>
                                            </p:graphicEl>
                                          </p:spTgt>
                                        </p:tgtEl>
                                        <p:attrNameLst>
                                          <p:attrName>ppt_w</p:attrName>
                                        </p:attrNameLst>
                                      </p:cBhvr>
                                      <p:tavLst>
                                        <p:tav tm="0">
                                          <p:val>
                                            <p:fltVal val="0"/>
                                          </p:val>
                                        </p:tav>
                                        <p:tav tm="100000">
                                          <p:val>
                                            <p:strVal val="#ppt_w"/>
                                          </p:val>
                                        </p:tav>
                                      </p:tavLst>
                                    </p:anim>
                                    <p:anim calcmode="lin" valueType="num">
                                      <p:cBhvr>
                                        <p:cTn id="27" dur="1000" fill="hold"/>
                                        <p:tgtEl>
                                          <p:spTgt spid="5">
                                            <p:graphicEl>
                                              <a:dgm id="{A1620434-71C0-4A5C-B1D9-9E352B56C514}"/>
                                            </p:graphicEl>
                                          </p:spTgt>
                                        </p:tgtEl>
                                        <p:attrNameLst>
                                          <p:attrName>ppt_h</p:attrName>
                                        </p:attrNameLst>
                                      </p:cBhvr>
                                      <p:tavLst>
                                        <p:tav tm="0">
                                          <p:val>
                                            <p:fltVal val="0"/>
                                          </p:val>
                                        </p:tav>
                                        <p:tav tm="100000">
                                          <p:val>
                                            <p:strVal val="#ppt_h"/>
                                          </p:val>
                                        </p:tav>
                                      </p:tavLst>
                                    </p:anim>
                                    <p:animEffect transition="in" filter="fade">
                                      <p:cBhvr>
                                        <p:cTn id="28" dur="1000"/>
                                        <p:tgtEl>
                                          <p:spTgt spid="5">
                                            <p:graphicEl>
                                              <a:dgm id="{A1620434-71C0-4A5C-B1D9-9E352B56C514}"/>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left)">
                                      <p:cBhvr>
                                        <p:cTn id="33" dur="20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wipe(up)">
                                      <p:cBhvr>
                                        <p:cTn id="38" dur="20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37"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barn(outVertical)">
                                      <p:cBhvr>
                                        <p:cTn id="4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See the source image">
            <a:extLst>
              <a:ext uri="{FF2B5EF4-FFF2-40B4-BE49-F238E27FC236}">
                <a16:creationId xmlns:a16="http://schemas.microsoft.com/office/drawing/2014/main" id="{C75710F0-C43C-A655-A849-331C41FAAE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0282" r="20282"/>
          <a:stretch>
            <a:fillRect/>
          </a:stretch>
        </p:blipFill>
        <p:spPr bwMode="auto">
          <a:xfrm>
            <a:off x="-37042" y="0"/>
            <a:ext cx="24421042" cy="13716001"/>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3" descr="A picture containing wall, person, indoor, floor&#10;&#10;Description automatically generated">
            <a:extLst>
              <a:ext uri="{FF2B5EF4-FFF2-40B4-BE49-F238E27FC236}">
                <a16:creationId xmlns:a16="http://schemas.microsoft.com/office/drawing/2014/main" id="{40AF5A8F-297D-8B73-3C1A-FB608DBB4F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9335029" y="0"/>
            <a:ext cx="2838450" cy="3067050"/>
          </a:xfrm>
          <a:prstGeom prst="roundRect">
            <a:avLst>
              <a:gd name="adj" fmla="val 4167"/>
            </a:avLst>
          </a:prstGeom>
          <a:solidFill>
            <a:srgbClr val="FFFFFF"/>
          </a:solidFill>
          <a:ln w="76200" cap="sq">
            <a:solidFill>
              <a:srgbClr val="EAEAEA"/>
            </a:solidFill>
            <a:miter lim="800000"/>
          </a:ln>
          <a:effectLst>
            <a:reflection blurRad="6350" stA="50000" endA="300" endPos="55500" dist="1016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6" name="Picture 5">
            <a:extLst>
              <a:ext uri="{FF2B5EF4-FFF2-40B4-BE49-F238E27FC236}">
                <a16:creationId xmlns:a16="http://schemas.microsoft.com/office/drawing/2014/main" id="{3BF01290-FB14-D79E-30C9-8C7C74759EBE}"/>
              </a:ext>
            </a:extLst>
          </p:cNvPr>
          <p:cNvPicPr>
            <a:picLocks noChangeAspect="1"/>
          </p:cNvPicPr>
          <p:nvPr/>
        </p:nvPicPr>
        <p:blipFill>
          <a:blip r:embed="rId5"/>
          <a:stretch>
            <a:fillRect/>
          </a:stretch>
        </p:blipFill>
        <p:spPr>
          <a:xfrm>
            <a:off x="12173479" y="11458576"/>
            <a:ext cx="4514850" cy="2257425"/>
          </a:xfrm>
          <a:prstGeom prst="rect">
            <a:avLst/>
          </a:prstGeom>
          <a:ln>
            <a:noFill/>
          </a:ln>
          <a:effectLst>
            <a:softEdge rad="112500"/>
          </a:effectLst>
        </p:spPr>
      </p:pic>
      <p:sp>
        <p:nvSpPr>
          <p:cNvPr id="11" name="Rectangle 10">
            <a:extLst>
              <a:ext uri="{FF2B5EF4-FFF2-40B4-BE49-F238E27FC236}">
                <a16:creationId xmlns:a16="http://schemas.microsoft.com/office/drawing/2014/main" id="{A673ADB0-7AA6-8AF4-B158-82372833C63C}"/>
              </a:ext>
            </a:extLst>
          </p:cNvPr>
          <p:cNvSpPr/>
          <p:nvPr/>
        </p:nvSpPr>
        <p:spPr>
          <a:xfrm>
            <a:off x="21475515" y="13122445"/>
            <a:ext cx="2727029" cy="461665"/>
          </a:xfrm>
          <a:prstGeom prst="rect">
            <a:avLst/>
          </a:prstGeom>
        </p:spPr>
        <p:txBody>
          <a:bodyPr wrap="none">
            <a:spAutoFit/>
          </a:bodyPr>
          <a:lstStyle/>
          <a:p>
            <a:pPr fontAlgn="base">
              <a:spcBef>
                <a:spcPct val="0"/>
              </a:spcBef>
              <a:spcAft>
                <a:spcPct val="0"/>
              </a:spcAft>
            </a:pPr>
            <a:r>
              <a:rPr lang="en-US" sz="2400" i="1" dirty="0">
                <a:solidFill>
                  <a:schemeClr val="bg1"/>
                </a:solidFill>
                <a:latin typeface="Verdana" pitchFamily="34" charset="0"/>
                <a:cs typeface="Arial" charset="0"/>
              </a:rPr>
              <a:t>Hector R. Torres</a:t>
            </a:r>
            <a:endParaRPr lang="en-GB" sz="2400" dirty="0">
              <a:solidFill>
                <a:schemeClr val="bg1"/>
              </a:solidFill>
              <a:latin typeface="Verdana" pitchFamily="34" charset="0"/>
              <a:cs typeface="Arial" charset="0"/>
            </a:endParaRPr>
          </a:p>
        </p:txBody>
      </p:sp>
    </p:spTree>
    <p:extLst>
      <p:ext uri="{BB962C8B-B14F-4D97-AF65-F5344CB8AC3E}">
        <p14:creationId xmlns:p14="http://schemas.microsoft.com/office/powerpoint/2010/main" val="82562246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up)">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rot="489758">
            <a:off x="15210664" y="799646"/>
            <a:ext cx="9553250" cy="2062103"/>
          </a:xfrm>
          <a:prstGeom prst="rect">
            <a:avLst/>
          </a:prstGeom>
        </p:spPr>
        <p:txBody>
          <a:bodyPr wrap="square">
            <a:spAutoFit/>
          </a:bodyPr>
          <a:lstStyle/>
          <a:p>
            <a:pPr algn="ctr"/>
            <a:r>
              <a:rPr lang="en-GB" sz="6400" b="1" i="1" dirty="0">
                <a:solidFill>
                  <a:srgbClr val="EE254B"/>
                </a:solidFill>
                <a:effectLst>
                  <a:outerShdw blurRad="38100" dist="38100" dir="2700000" algn="tl">
                    <a:srgbClr val="000000">
                      <a:alpha val="43137"/>
                    </a:srgbClr>
                  </a:outerShdw>
                </a:effectLst>
                <a:latin typeface="Futura"/>
                <a:ea typeface="Futura"/>
                <a:cs typeface="Futura"/>
              </a:rPr>
              <a:t>No room left under WTO’s carpet </a:t>
            </a:r>
          </a:p>
        </p:txBody>
      </p:sp>
      <p:sp>
        <p:nvSpPr>
          <p:cNvPr id="7" name="Title 1"/>
          <p:cNvSpPr>
            <a:spLocks noGrp="1"/>
          </p:cNvSpPr>
          <p:nvPr>
            <p:ph type="title"/>
          </p:nvPr>
        </p:nvSpPr>
        <p:spPr>
          <a:xfrm>
            <a:off x="1086335" y="5070729"/>
            <a:ext cx="11272450" cy="2579751"/>
          </a:xfrm>
        </p:spPr>
        <p:txBody>
          <a:bodyPr>
            <a:noAutofit/>
          </a:bodyPr>
          <a:lstStyle/>
          <a:p>
            <a:pPr>
              <a:lnSpc>
                <a:spcPct val="120000"/>
              </a:lnSpc>
            </a:pPr>
            <a:r>
              <a:rPr lang="en-US" sz="11500" b="1" i="1" dirty="0">
                <a:effectLst>
                  <a:outerShdw blurRad="38100" dist="38100" dir="2700000" algn="tl">
                    <a:srgbClr val="000000">
                      <a:alpha val="43137"/>
                    </a:srgbClr>
                  </a:outerShdw>
                </a:effectLst>
                <a:sym typeface="Real Text Pro"/>
              </a:rPr>
              <a:t>WTO:</a:t>
            </a:r>
            <a:br>
              <a:rPr lang="en-US" sz="6400" b="1" dirty="0">
                <a:solidFill>
                  <a:srgbClr val="4C3E92"/>
                </a:solidFill>
                <a:effectLst>
                  <a:outerShdw blurRad="38100" dist="38100" dir="2700000" algn="tl">
                    <a:srgbClr val="000000">
                      <a:alpha val="43137"/>
                    </a:srgbClr>
                  </a:outerShdw>
                </a:effectLst>
              </a:rPr>
            </a:br>
            <a:br>
              <a:rPr lang="en-US" sz="6400" b="1" dirty="0">
                <a:solidFill>
                  <a:srgbClr val="4C3E92"/>
                </a:solidFill>
                <a:effectLst>
                  <a:outerShdw blurRad="38100" dist="38100" dir="2700000" algn="tl">
                    <a:srgbClr val="000000">
                      <a:alpha val="43137"/>
                    </a:srgbClr>
                  </a:outerShdw>
                </a:effectLst>
              </a:rPr>
            </a:br>
            <a:endParaRPr lang="en-US" sz="6400" b="1" dirty="0">
              <a:solidFill>
                <a:srgbClr val="4C3E92"/>
              </a:solidFill>
              <a:effectLst>
                <a:outerShdw blurRad="38100" dist="38100" dir="2700000" algn="tl">
                  <a:srgbClr val="000000">
                    <a:alpha val="43137"/>
                  </a:srgbClr>
                </a:outerShdw>
              </a:effectLst>
            </a:endParaRPr>
          </a:p>
        </p:txBody>
      </p:sp>
      <p:sp>
        <p:nvSpPr>
          <p:cNvPr id="11" name="Text Placeholder 3"/>
          <p:cNvSpPr>
            <a:spLocks noGrp="1"/>
          </p:cNvSpPr>
          <p:nvPr>
            <p:ph type="body" idx="1"/>
          </p:nvPr>
        </p:nvSpPr>
        <p:spPr>
          <a:xfrm>
            <a:off x="8809735" y="4162624"/>
            <a:ext cx="15475654" cy="7236896"/>
          </a:xfrm>
        </p:spPr>
        <p:txBody>
          <a:bodyPr>
            <a:noAutofit/>
          </a:bodyPr>
          <a:lstStyle/>
          <a:p>
            <a:pPr marL="4297364" lvl="4" indent="-457200">
              <a:lnSpc>
                <a:spcPct val="160000"/>
              </a:lnSpc>
              <a:spcBef>
                <a:spcPts val="2000"/>
              </a:spcBef>
              <a:buFont typeface="Arial" panose="020B0604020202020204" pitchFamily="34" charset="0"/>
              <a:buChar char="•"/>
            </a:pPr>
            <a:endParaRPr lang="en-US" sz="4000" b="1" dirty="0"/>
          </a:p>
          <a:p>
            <a:pPr marL="4297364" lvl="4" indent="-457200">
              <a:lnSpc>
                <a:spcPct val="160000"/>
              </a:lnSpc>
              <a:spcBef>
                <a:spcPts val="2000"/>
              </a:spcBef>
              <a:buFont typeface="Arial" panose="020B0604020202020204" pitchFamily="34" charset="0"/>
              <a:buChar char="•"/>
            </a:pPr>
            <a:r>
              <a:rPr lang="en-US" sz="4000" b="1" dirty="0"/>
              <a:t>Dispute Settlement: Appealing into the void</a:t>
            </a:r>
          </a:p>
          <a:p>
            <a:pPr marL="4297364" lvl="4" indent="-457200">
              <a:lnSpc>
                <a:spcPct val="160000"/>
              </a:lnSpc>
              <a:spcBef>
                <a:spcPts val="2000"/>
              </a:spcBef>
              <a:buFont typeface="Arial" panose="020B0604020202020204" pitchFamily="34" charset="0"/>
              <a:buChar char="•"/>
            </a:pPr>
            <a:r>
              <a:rPr lang="en-US" sz="4000" b="1" dirty="0"/>
              <a:t>Consensus: The right to block</a:t>
            </a:r>
            <a:endParaRPr lang="en-GB" sz="4000" b="1" dirty="0"/>
          </a:p>
          <a:p>
            <a:pPr marL="4297364" lvl="4" indent="-457200">
              <a:lnSpc>
                <a:spcPct val="160000"/>
              </a:lnSpc>
              <a:spcBef>
                <a:spcPts val="2000"/>
              </a:spcBef>
              <a:buFont typeface="Arial" panose="020B0604020202020204" pitchFamily="34" charset="0"/>
              <a:buChar char="•"/>
            </a:pPr>
            <a:r>
              <a:rPr lang="en-US" sz="4000" b="1" dirty="0"/>
              <a:t>Governments &amp; Corporate Decisions?</a:t>
            </a:r>
          </a:p>
          <a:p>
            <a:pPr marL="4297364" lvl="4" indent="-457200">
              <a:lnSpc>
                <a:spcPct val="160000"/>
              </a:lnSpc>
              <a:spcBef>
                <a:spcPts val="2000"/>
              </a:spcBef>
              <a:buFont typeface="Arial" panose="020B0604020202020204" pitchFamily="34" charset="0"/>
              <a:buChar char="•"/>
            </a:pPr>
            <a:r>
              <a:rPr lang="en-US" sz="4000" b="1" dirty="0"/>
              <a:t>“Developing” (no rush)</a:t>
            </a:r>
          </a:p>
          <a:p>
            <a:pPr marL="4297364"/>
            <a:endParaRPr lang="en-US" sz="4000" b="1" dirty="0"/>
          </a:p>
          <a:p>
            <a:pPr lvl="0"/>
            <a:endParaRPr lang="en-US" sz="4000" b="1" dirty="0"/>
          </a:p>
        </p:txBody>
      </p:sp>
      <p:pic>
        <p:nvPicPr>
          <p:cNvPr id="1026" name="Picture 2" descr="Lumpy Rug Day – Quote Unquote">
            <a:extLst>
              <a:ext uri="{FF2B5EF4-FFF2-40B4-BE49-F238E27FC236}">
                <a16:creationId xmlns:a16="http://schemas.microsoft.com/office/drawing/2014/main" id="{0A937581-B76B-4AAF-8B9A-8120A0AF70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3681" y="755021"/>
            <a:ext cx="5608320" cy="46199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Rectangle 7"/>
          <p:cNvSpPr/>
          <p:nvPr/>
        </p:nvSpPr>
        <p:spPr>
          <a:xfrm>
            <a:off x="21475515" y="13122445"/>
            <a:ext cx="2727029" cy="461665"/>
          </a:xfrm>
          <a:prstGeom prst="rect">
            <a:avLst/>
          </a:prstGeom>
        </p:spPr>
        <p:txBody>
          <a:bodyPr wrap="none">
            <a:spAutoFit/>
          </a:bodyPr>
          <a:lstStyle/>
          <a:p>
            <a:pPr fontAlgn="base">
              <a:spcBef>
                <a:spcPct val="0"/>
              </a:spcBef>
              <a:spcAft>
                <a:spcPct val="0"/>
              </a:spcAft>
            </a:pPr>
            <a:r>
              <a:rPr lang="en-US" sz="2400" i="1" dirty="0">
                <a:latin typeface="Verdana" pitchFamily="34" charset="0"/>
                <a:cs typeface="Arial" charset="0"/>
              </a:rPr>
              <a:t>Hector R. Torres</a:t>
            </a:r>
            <a:endParaRPr lang="en-GB" sz="2400" dirty="0">
              <a:latin typeface="Verdana" pitchFamily="34" charset="0"/>
              <a:cs typeface="Arial" charset="0"/>
            </a:endParaRPr>
          </a:p>
        </p:txBody>
      </p:sp>
      <p:sp>
        <p:nvSpPr>
          <p:cNvPr id="4" name="TextBox 3">
            <a:extLst>
              <a:ext uri="{FF2B5EF4-FFF2-40B4-BE49-F238E27FC236}">
                <a16:creationId xmlns:a16="http://schemas.microsoft.com/office/drawing/2014/main" id="{AE2922F6-F29E-4A3A-5F3E-DCFDF7CD1533}"/>
              </a:ext>
            </a:extLst>
          </p:cNvPr>
          <p:cNvSpPr txBox="1"/>
          <p:nvPr/>
        </p:nvSpPr>
        <p:spPr>
          <a:xfrm>
            <a:off x="360610" y="9049718"/>
            <a:ext cx="11506200" cy="329320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r"/>
            <a:r>
              <a:rPr lang="en-US" sz="6600" b="1" dirty="0">
                <a:solidFill>
                  <a:srgbClr val="4C3E92"/>
                </a:solidFill>
                <a:effectLst>
                  <a:outerShdw blurRad="38100" dist="38100" dir="2700000" algn="tl">
                    <a:srgbClr val="000000">
                      <a:alpha val="43137"/>
                    </a:srgbClr>
                  </a:outerShdw>
                </a:effectLst>
                <a:latin typeface="Futura"/>
                <a:sym typeface="Futura"/>
              </a:rPr>
              <a:t>Dysfunctional Practices</a:t>
            </a:r>
            <a:br>
              <a:rPr lang="en-US" sz="6600" b="1" dirty="0">
                <a:solidFill>
                  <a:srgbClr val="4C3E92"/>
                </a:solidFill>
                <a:effectLst>
                  <a:outerShdw blurRad="38100" dist="38100" dir="2700000" algn="tl">
                    <a:srgbClr val="000000">
                      <a:alpha val="43137"/>
                    </a:srgbClr>
                  </a:outerShdw>
                </a:effectLst>
                <a:latin typeface="Futura"/>
                <a:sym typeface="Futura"/>
              </a:rPr>
            </a:br>
            <a:endParaRPr lang="en-US" sz="6600" b="1" dirty="0">
              <a:solidFill>
                <a:srgbClr val="4C3E92"/>
              </a:solidFill>
              <a:effectLst>
                <a:outerShdw blurRad="38100" dist="38100" dir="2700000" algn="tl">
                  <a:srgbClr val="000000">
                    <a:alpha val="43137"/>
                  </a:srgbClr>
                </a:outerShdw>
              </a:effectLst>
              <a:latin typeface="Futura"/>
              <a:sym typeface="Futura"/>
            </a:endParaRPr>
          </a:p>
          <a:p>
            <a:pPr algn="r"/>
            <a:r>
              <a:rPr lang="en-US" sz="6600" b="1" dirty="0">
                <a:solidFill>
                  <a:srgbClr val="4C3E92"/>
                </a:solidFill>
                <a:effectLst>
                  <a:outerShdw blurRad="38100" dist="38100" dir="2700000" algn="tl">
                    <a:srgbClr val="000000">
                      <a:alpha val="43137"/>
                    </a:srgbClr>
                  </a:outerShdw>
                </a:effectLst>
                <a:latin typeface="Futura"/>
                <a:sym typeface="Futura"/>
              </a:rPr>
              <a:t>Obsolete Rules</a:t>
            </a:r>
          </a:p>
        </p:txBody>
      </p:sp>
    </p:spTree>
    <p:extLst>
      <p:ext uri="{BB962C8B-B14F-4D97-AF65-F5344CB8AC3E}">
        <p14:creationId xmlns:p14="http://schemas.microsoft.com/office/powerpoint/2010/main" val="246162058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childTnLst>
                                    <p:animEffect transition="out" filter="fade">
                                      <p:cBhvr>
                                        <p:cTn id="6" dur="2000" tmFilter="0, 0; .2, .5; .8, .5; 1, 0"/>
                                        <p:tgtEl>
                                          <p:spTgt spid="3"/>
                                        </p:tgtEl>
                                      </p:cBhvr>
                                    </p:animEffect>
                                    <p:animScale>
                                      <p:cBhvr>
                                        <p:cTn id="7" dur="1000" autoRev="1" fill="hold"/>
                                        <p:tgtEl>
                                          <p:spTgt spid="3"/>
                                        </p:tgtEl>
                                      </p:cBhvr>
                                      <p:by x="105000" y="105000"/>
                                    </p:animScale>
                                  </p:childTnLst>
                                </p:cTn>
                              </p:par>
                              <p:par>
                                <p:cTn id="8" presetID="53"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p:cTn id="10" dur="2000" fill="hold"/>
                                        <p:tgtEl>
                                          <p:spTgt spid="7"/>
                                        </p:tgtEl>
                                        <p:attrNameLst>
                                          <p:attrName>ppt_w</p:attrName>
                                        </p:attrNameLst>
                                      </p:cBhvr>
                                      <p:tavLst>
                                        <p:tav tm="0">
                                          <p:val>
                                            <p:fltVal val="0"/>
                                          </p:val>
                                        </p:tav>
                                        <p:tav tm="100000">
                                          <p:val>
                                            <p:strVal val="#ppt_w"/>
                                          </p:val>
                                        </p:tav>
                                      </p:tavLst>
                                    </p:anim>
                                    <p:anim calcmode="lin" valueType="num">
                                      <p:cBhvr>
                                        <p:cTn id="11" dur="2000" fill="hold"/>
                                        <p:tgtEl>
                                          <p:spTgt spid="7"/>
                                        </p:tgtEl>
                                        <p:attrNameLst>
                                          <p:attrName>ppt_h</p:attrName>
                                        </p:attrNameLst>
                                      </p:cBhvr>
                                      <p:tavLst>
                                        <p:tav tm="0">
                                          <p:val>
                                            <p:fltVal val="0"/>
                                          </p:val>
                                        </p:tav>
                                        <p:tav tm="100000">
                                          <p:val>
                                            <p:strVal val="#ppt_h"/>
                                          </p:val>
                                        </p:tav>
                                      </p:tavLst>
                                    </p:anim>
                                    <p:animEffect transition="in" filter="fade">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nodeType="click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animEffect transition="in" filter="barn(outVertical)">
                                      <p:cBhvr>
                                        <p:cTn id="17" dur="2000"/>
                                        <p:tgtEl>
                                          <p:spTgt spid="1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nodeType="clickEffect">
                                  <p:stCondLst>
                                    <p:cond delay="0"/>
                                  </p:stCondLst>
                                  <p:childTnLst>
                                    <p:set>
                                      <p:cBhvr>
                                        <p:cTn id="21" dur="1" fill="hold">
                                          <p:stCondLst>
                                            <p:cond delay="0"/>
                                          </p:stCondLst>
                                        </p:cTn>
                                        <p:tgtEl>
                                          <p:spTgt spid="11">
                                            <p:txEl>
                                              <p:pRg st="2" end="2"/>
                                            </p:txEl>
                                          </p:spTgt>
                                        </p:tgtEl>
                                        <p:attrNameLst>
                                          <p:attrName>style.visibility</p:attrName>
                                        </p:attrNameLst>
                                      </p:cBhvr>
                                      <p:to>
                                        <p:strVal val="visible"/>
                                      </p:to>
                                    </p:set>
                                    <p:animEffect transition="in" filter="barn(outVertical)">
                                      <p:cBhvr>
                                        <p:cTn id="22" dur="2000"/>
                                        <p:tgtEl>
                                          <p:spTgt spid="1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37" fill="hold" nodeType="clickEffect">
                                  <p:stCondLst>
                                    <p:cond delay="0"/>
                                  </p:stCondLst>
                                  <p:childTnLst>
                                    <p:set>
                                      <p:cBhvr>
                                        <p:cTn id="26" dur="1" fill="hold">
                                          <p:stCondLst>
                                            <p:cond delay="0"/>
                                          </p:stCondLst>
                                        </p:cTn>
                                        <p:tgtEl>
                                          <p:spTgt spid="11">
                                            <p:txEl>
                                              <p:pRg st="3" end="3"/>
                                            </p:txEl>
                                          </p:spTgt>
                                        </p:tgtEl>
                                        <p:attrNameLst>
                                          <p:attrName>style.visibility</p:attrName>
                                        </p:attrNameLst>
                                      </p:cBhvr>
                                      <p:to>
                                        <p:strVal val="visible"/>
                                      </p:to>
                                    </p:set>
                                    <p:animEffect transition="in" filter="barn(outVertical)">
                                      <p:cBhvr>
                                        <p:cTn id="27" dur="2000"/>
                                        <p:tgtEl>
                                          <p:spTgt spid="11">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37" fill="hold" nodeType="clickEffect">
                                  <p:stCondLst>
                                    <p:cond delay="0"/>
                                  </p:stCondLst>
                                  <p:childTnLst>
                                    <p:set>
                                      <p:cBhvr>
                                        <p:cTn id="31" dur="1" fill="hold">
                                          <p:stCondLst>
                                            <p:cond delay="0"/>
                                          </p:stCondLst>
                                        </p:cTn>
                                        <p:tgtEl>
                                          <p:spTgt spid="11">
                                            <p:txEl>
                                              <p:pRg st="4" end="4"/>
                                            </p:txEl>
                                          </p:spTgt>
                                        </p:tgtEl>
                                        <p:attrNameLst>
                                          <p:attrName>style.visibility</p:attrName>
                                        </p:attrNameLst>
                                      </p:cBhvr>
                                      <p:to>
                                        <p:strVal val="visible"/>
                                      </p:to>
                                    </p:set>
                                    <p:animEffect transition="in" filter="barn(outVertical)">
                                      <p:cBhvr>
                                        <p:cTn id="32" dur="2000"/>
                                        <p:tgtEl>
                                          <p:spTgt spid="11">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p:cTn id="37" dur="2000" fill="hold"/>
                                        <p:tgtEl>
                                          <p:spTgt spid="4"/>
                                        </p:tgtEl>
                                        <p:attrNameLst>
                                          <p:attrName>ppt_w</p:attrName>
                                        </p:attrNameLst>
                                      </p:cBhvr>
                                      <p:tavLst>
                                        <p:tav tm="0">
                                          <p:val>
                                            <p:fltVal val="0"/>
                                          </p:val>
                                        </p:tav>
                                        <p:tav tm="100000">
                                          <p:val>
                                            <p:strVal val="#ppt_w"/>
                                          </p:val>
                                        </p:tav>
                                      </p:tavLst>
                                    </p:anim>
                                    <p:anim calcmode="lin" valueType="num">
                                      <p:cBhvr>
                                        <p:cTn id="38" dur="2000" fill="hold"/>
                                        <p:tgtEl>
                                          <p:spTgt spid="4"/>
                                        </p:tgtEl>
                                        <p:attrNameLst>
                                          <p:attrName>ppt_h</p:attrName>
                                        </p:attrNameLst>
                                      </p:cBhvr>
                                      <p:tavLst>
                                        <p:tav tm="0">
                                          <p:val>
                                            <p:fltVal val="0"/>
                                          </p:val>
                                        </p:tav>
                                        <p:tav tm="100000">
                                          <p:val>
                                            <p:strVal val="#ppt_h"/>
                                          </p:val>
                                        </p:tav>
                                      </p:tavLst>
                                    </p:anim>
                                    <p:animEffect transition="in" filter="fade">
                                      <p:cBhvr>
                                        <p:cTn id="3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28BB14C-9A9A-4C82-AA77-9BF1C420E2E8}"/>
              </a:ext>
            </a:extLst>
          </p:cNvPr>
          <p:cNvPicPr>
            <a:picLocks noChangeAspect="1"/>
          </p:cNvPicPr>
          <p:nvPr/>
        </p:nvPicPr>
        <p:blipFill>
          <a:blip r:embed="rId3"/>
          <a:stretch>
            <a:fillRect/>
          </a:stretch>
        </p:blipFill>
        <p:spPr>
          <a:xfrm>
            <a:off x="672353" y="2960243"/>
            <a:ext cx="21696955" cy="10755757"/>
          </a:xfrm>
          <a:prstGeom prst="rect">
            <a:avLst/>
          </a:prstGeom>
        </p:spPr>
      </p:pic>
      <p:sp>
        <p:nvSpPr>
          <p:cNvPr id="7" name="Title 1"/>
          <p:cNvSpPr>
            <a:spLocks noGrp="1"/>
          </p:cNvSpPr>
          <p:nvPr>
            <p:ph type="title"/>
          </p:nvPr>
        </p:nvSpPr>
        <p:spPr>
          <a:xfrm>
            <a:off x="3496235" y="195779"/>
            <a:ext cx="23469600" cy="4164164"/>
          </a:xfrm>
        </p:spPr>
        <p:txBody>
          <a:bodyPr>
            <a:noAutofit/>
          </a:bodyPr>
          <a:lstStyle/>
          <a:p>
            <a:pPr algn="ctr">
              <a:lnSpc>
                <a:spcPct val="120000"/>
              </a:lnSpc>
            </a:pPr>
            <a:r>
              <a:rPr lang="en-US" sz="10800" b="1" dirty="0">
                <a:solidFill>
                  <a:schemeClr val="tx1"/>
                </a:solidFill>
                <a:effectLst>
                  <a:outerShdw blurRad="38100" dist="38100" dir="2700000" algn="tl">
                    <a:srgbClr val="000000">
                      <a:alpha val="43137"/>
                    </a:srgbClr>
                  </a:outerShdw>
                </a:effectLst>
              </a:rPr>
              <a:t>North Atlantic Driven</a:t>
            </a:r>
          </a:p>
        </p:txBody>
      </p:sp>
      <p:sp>
        <p:nvSpPr>
          <p:cNvPr id="9" name="Title 1">
            <a:extLst>
              <a:ext uri="{FF2B5EF4-FFF2-40B4-BE49-F238E27FC236}">
                <a16:creationId xmlns:a16="http://schemas.microsoft.com/office/drawing/2014/main" id="{C827F3C5-031B-4657-8684-27E6667DAED0}"/>
              </a:ext>
            </a:extLst>
          </p:cNvPr>
          <p:cNvSpPr txBox="1">
            <a:spLocks/>
          </p:cNvSpPr>
          <p:nvPr/>
        </p:nvSpPr>
        <p:spPr>
          <a:xfrm>
            <a:off x="19263361" y="4846320"/>
            <a:ext cx="4806370" cy="4489068"/>
          </a:xfrm>
          <a:prstGeom prst="rect">
            <a:avLst/>
          </a:prstGeom>
          <a:ln>
            <a:noFill/>
          </a:ln>
        </p:spPr>
        <p:txBody>
          <a:bodyPr>
            <a:noAutofit/>
          </a:bodyPr>
          <a:lstStyle>
            <a:lvl1pPr marL="0" marR="0" indent="0" algn="l" defTabSz="812800" latinLnBrk="0">
              <a:lnSpc>
                <a:spcPct val="80000"/>
              </a:lnSpc>
              <a:spcBef>
                <a:spcPts val="0"/>
              </a:spcBef>
              <a:spcAft>
                <a:spcPts val="0"/>
              </a:spcAft>
              <a:buClr>
                <a:srgbClr val="ABAEAD"/>
              </a:buClr>
              <a:buSzTx/>
              <a:buFontTx/>
              <a:buNone/>
              <a:tabLst/>
              <a:defRPr sz="7500" b="0" i="0" u="none" strike="noStrike" cap="none" spc="0" baseline="0">
                <a:ln>
                  <a:noFill/>
                </a:ln>
                <a:solidFill>
                  <a:srgbClr val="EE254B"/>
                </a:solidFill>
                <a:uFillTx/>
                <a:latin typeface="Futura"/>
                <a:ea typeface="Futura"/>
                <a:cs typeface="Futura"/>
                <a:sym typeface="Futura"/>
              </a:defRPr>
            </a:lvl1pPr>
            <a:lvl2pPr marL="0" marR="0" indent="228600" algn="l" defTabSz="812800" latinLnBrk="0">
              <a:lnSpc>
                <a:spcPct val="80000"/>
              </a:lnSpc>
              <a:spcBef>
                <a:spcPts val="0"/>
              </a:spcBef>
              <a:spcAft>
                <a:spcPts val="0"/>
              </a:spcAft>
              <a:buClr>
                <a:srgbClr val="ABAEAD"/>
              </a:buClr>
              <a:buSzTx/>
              <a:buFontTx/>
              <a:buNone/>
              <a:tabLst/>
              <a:defRPr sz="18000" b="0" i="0" u="none" strike="noStrike" cap="none" spc="0" baseline="0">
                <a:ln>
                  <a:noFill/>
                </a:ln>
                <a:solidFill>
                  <a:srgbClr val="000000"/>
                </a:solidFill>
                <a:uFillTx/>
                <a:latin typeface="Futura"/>
                <a:ea typeface="Futura"/>
                <a:cs typeface="Futura"/>
                <a:sym typeface="Futura"/>
              </a:defRPr>
            </a:lvl2pPr>
            <a:lvl3pPr marL="0" marR="0" indent="457200" algn="l" defTabSz="812800" latinLnBrk="0">
              <a:lnSpc>
                <a:spcPct val="80000"/>
              </a:lnSpc>
              <a:spcBef>
                <a:spcPts val="0"/>
              </a:spcBef>
              <a:spcAft>
                <a:spcPts val="0"/>
              </a:spcAft>
              <a:buClr>
                <a:srgbClr val="ABAEAD"/>
              </a:buClr>
              <a:buSzTx/>
              <a:buFontTx/>
              <a:buNone/>
              <a:tabLst/>
              <a:defRPr sz="18000" b="0" i="0" u="none" strike="noStrike" cap="none" spc="0" baseline="0">
                <a:ln>
                  <a:noFill/>
                </a:ln>
                <a:solidFill>
                  <a:srgbClr val="000000"/>
                </a:solidFill>
                <a:uFillTx/>
                <a:latin typeface="Futura"/>
                <a:ea typeface="Futura"/>
                <a:cs typeface="Futura"/>
                <a:sym typeface="Futura"/>
              </a:defRPr>
            </a:lvl3pPr>
            <a:lvl4pPr marL="0" marR="0" indent="685800" algn="l" defTabSz="812800" latinLnBrk="0">
              <a:lnSpc>
                <a:spcPct val="80000"/>
              </a:lnSpc>
              <a:spcBef>
                <a:spcPts val="0"/>
              </a:spcBef>
              <a:spcAft>
                <a:spcPts val="0"/>
              </a:spcAft>
              <a:buClr>
                <a:srgbClr val="ABAEAD"/>
              </a:buClr>
              <a:buSzTx/>
              <a:buFontTx/>
              <a:buNone/>
              <a:tabLst/>
              <a:defRPr sz="18000" b="0" i="0" u="none" strike="noStrike" cap="none" spc="0" baseline="0">
                <a:ln>
                  <a:noFill/>
                </a:ln>
                <a:solidFill>
                  <a:srgbClr val="000000"/>
                </a:solidFill>
                <a:uFillTx/>
                <a:latin typeface="Futura"/>
                <a:ea typeface="Futura"/>
                <a:cs typeface="Futura"/>
                <a:sym typeface="Futura"/>
              </a:defRPr>
            </a:lvl4pPr>
            <a:lvl5pPr marL="0" marR="0" indent="914400" algn="l" defTabSz="812800" latinLnBrk="0">
              <a:lnSpc>
                <a:spcPct val="80000"/>
              </a:lnSpc>
              <a:spcBef>
                <a:spcPts val="0"/>
              </a:spcBef>
              <a:spcAft>
                <a:spcPts val="0"/>
              </a:spcAft>
              <a:buClr>
                <a:srgbClr val="ABAEAD"/>
              </a:buClr>
              <a:buSzTx/>
              <a:buFontTx/>
              <a:buNone/>
              <a:tabLst/>
              <a:defRPr sz="18000" b="0" i="0" u="none" strike="noStrike" cap="none" spc="0" baseline="0">
                <a:ln>
                  <a:noFill/>
                </a:ln>
                <a:solidFill>
                  <a:srgbClr val="000000"/>
                </a:solidFill>
                <a:uFillTx/>
                <a:latin typeface="Futura"/>
                <a:ea typeface="Futura"/>
                <a:cs typeface="Futura"/>
                <a:sym typeface="Futura"/>
              </a:defRPr>
            </a:lvl5pPr>
            <a:lvl6pPr marL="0" marR="0" indent="1143000" algn="l" defTabSz="812800" latinLnBrk="0">
              <a:lnSpc>
                <a:spcPct val="80000"/>
              </a:lnSpc>
              <a:spcBef>
                <a:spcPts val="0"/>
              </a:spcBef>
              <a:spcAft>
                <a:spcPts val="0"/>
              </a:spcAft>
              <a:buClr>
                <a:srgbClr val="ABAEAD"/>
              </a:buClr>
              <a:buSzTx/>
              <a:buFontTx/>
              <a:buNone/>
              <a:tabLst/>
              <a:defRPr sz="18000" b="0" i="0" u="none" strike="noStrike" cap="none" spc="0" baseline="0">
                <a:ln>
                  <a:noFill/>
                </a:ln>
                <a:solidFill>
                  <a:srgbClr val="000000"/>
                </a:solidFill>
                <a:uFillTx/>
                <a:latin typeface="Futura"/>
                <a:ea typeface="Futura"/>
                <a:cs typeface="Futura"/>
                <a:sym typeface="Futura"/>
              </a:defRPr>
            </a:lvl6pPr>
            <a:lvl7pPr marL="0" marR="0" indent="1371600" algn="l" defTabSz="812800" latinLnBrk="0">
              <a:lnSpc>
                <a:spcPct val="80000"/>
              </a:lnSpc>
              <a:spcBef>
                <a:spcPts val="0"/>
              </a:spcBef>
              <a:spcAft>
                <a:spcPts val="0"/>
              </a:spcAft>
              <a:buClr>
                <a:srgbClr val="ABAEAD"/>
              </a:buClr>
              <a:buSzTx/>
              <a:buFontTx/>
              <a:buNone/>
              <a:tabLst/>
              <a:defRPr sz="18000" b="0" i="0" u="none" strike="noStrike" cap="none" spc="0" baseline="0">
                <a:ln>
                  <a:noFill/>
                </a:ln>
                <a:solidFill>
                  <a:srgbClr val="000000"/>
                </a:solidFill>
                <a:uFillTx/>
                <a:latin typeface="Futura"/>
                <a:ea typeface="Futura"/>
                <a:cs typeface="Futura"/>
                <a:sym typeface="Futura"/>
              </a:defRPr>
            </a:lvl7pPr>
            <a:lvl8pPr marL="0" marR="0" indent="1600200" algn="l" defTabSz="812800" latinLnBrk="0">
              <a:lnSpc>
                <a:spcPct val="80000"/>
              </a:lnSpc>
              <a:spcBef>
                <a:spcPts val="0"/>
              </a:spcBef>
              <a:spcAft>
                <a:spcPts val="0"/>
              </a:spcAft>
              <a:buClr>
                <a:srgbClr val="ABAEAD"/>
              </a:buClr>
              <a:buSzTx/>
              <a:buFontTx/>
              <a:buNone/>
              <a:tabLst/>
              <a:defRPr sz="18000" b="0" i="0" u="none" strike="noStrike" cap="none" spc="0" baseline="0">
                <a:ln>
                  <a:noFill/>
                </a:ln>
                <a:solidFill>
                  <a:srgbClr val="000000"/>
                </a:solidFill>
                <a:uFillTx/>
                <a:latin typeface="Futura"/>
                <a:ea typeface="Futura"/>
                <a:cs typeface="Futura"/>
                <a:sym typeface="Futura"/>
              </a:defRPr>
            </a:lvl8pPr>
            <a:lvl9pPr marL="0" marR="0" indent="1828800" algn="l" defTabSz="812800" latinLnBrk="0">
              <a:lnSpc>
                <a:spcPct val="80000"/>
              </a:lnSpc>
              <a:spcBef>
                <a:spcPts val="0"/>
              </a:spcBef>
              <a:spcAft>
                <a:spcPts val="0"/>
              </a:spcAft>
              <a:buClr>
                <a:srgbClr val="ABAEAD"/>
              </a:buClr>
              <a:buSzTx/>
              <a:buFontTx/>
              <a:buNone/>
              <a:tabLst/>
              <a:defRPr sz="18000" b="0" i="0" u="none" strike="noStrike" cap="none" spc="0" baseline="0">
                <a:ln>
                  <a:noFill/>
                </a:ln>
                <a:solidFill>
                  <a:srgbClr val="000000"/>
                </a:solidFill>
                <a:uFillTx/>
                <a:latin typeface="Futura"/>
                <a:ea typeface="Futura"/>
                <a:cs typeface="Futura"/>
                <a:sym typeface="Futura"/>
              </a:defRPr>
            </a:lvl9pPr>
          </a:lstStyle>
          <a:p>
            <a:pPr algn="r" hangingPunct="1">
              <a:lnSpc>
                <a:spcPct val="120000"/>
              </a:lnSpc>
            </a:pPr>
            <a:r>
              <a:rPr lang="en-US" sz="4800" dirty="0">
                <a:solidFill>
                  <a:schemeClr val="tx1"/>
                </a:solidFill>
                <a:effectLst>
                  <a:outerShdw blurRad="38100" dist="38100" dir="2700000" algn="tl">
                    <a:srgbClr val="000000">
                      <a:alpha val="43137"/>
                    </a:srgbClr>
                  </a:outerShdw>
                </a:effectLst>
              </a:rPr>
              <a:t> </a:t>
            </a:r>
          </a:p>
          <a:p>
            <a:pPr algn="r" hangingPunct="1">
              <a:lnSpc>
                <a:spcPct val="120000"/>
              </a:lnSpc>
            </a:pPr>
            <a:r>
              <a:rPr lang="en-US" sz="2800" dirty="0">
                <a:solidFill>
                  <a:schemeClr val="tx1"/>
                </a:solidFill>
                <a:effectLst>
                  <a:outerShdw blurRad="38100" dist="38100" dir="2700000" algn="tl">
                    <a:srgbClr val="000000">
                      <a:alpha val="43137"/>
                    </a:srgbClr>
                  </a:outerShdw>
                </a:effectLst>
              </a:rPr>
              <a:t>Source G24</a:t>
            </a:r>
            <a:endParaRPr lang="en-US" sz="1800" b="1" dirty="0">
              <a:solidFill>
                <a:schemeClr val="tx1"/>
              </a:solidFill>
              <a:effectLst>
                <a:outerShdw blurRad="38100" dist="38100" dir="2700000" algn="tl">
                  <a:srgbClr val="000000">
                    <a:alpha val="43137"/>
                  </a:srgbClr>
                </a:outerShdw>
              </a:effectLst>
              <a:latin typeface="+mn-lt"/>
            </a:endParaRPr>
          </a:p>
        </p:txBody>
      </p:sp>
      <p:sp>
        <p:nvSpPr>
          <p:cNvPr id="6" name="Rectangle 5"/>
          <p:cNvSpPr/>
          <p:nvPr/>
        </p:nvSpPr>
        <p:spPr>
          <a:xfrm>
            <a:off x="21475513" y="13122443"/>
            <a:ext cx="2727029" cy="461665"/>
          </a:xfrm>
          <a:prstGeom prst="rect">
            <a:avLst/>
          </a:prstGeom>
        </p:spPr>
        <p:txBody>
          <a:bodyPr wrap="none">
            <a:spAutoFit/>
          </a:bodyPr>
          <a:lstStyle/>
          <a:p>
            <a:pPr fontAlgn="base">
              <a:spcBef>
                <a:spcPct val="0"/>
              </a:spcBef>
              <a:spcAft>
                <a:spcPct val="0"/>
              </a:spcAft>
            </a:pPr>
            <a:r>
              <a:rPr lang="en-US" sz="2400" i="1" dirty="0">
                <a:latin typeface="Verdana" pitchFamily="34" charset="0"/>
                <a:cs typeface="Arial" charset="0"/>
              </a:rPr>
              <a:t>Hector R. Torres</a:t>
            </a:r>
            <a:endParaRPr lang="en-GB" sz="2400" dirty="0">
              <a:latin typeface="Verdana" pitchFamily="34" charset="0"/>
              <a:cs typeface="Arial" charset="0"/>
            </a:endParaRPr>
          </a:p>
        </p:txBody>
      </p:sp>
    </p:spTree>
    <p:extLst>
      <p:ext uri="{BB962C8B-B14F-4D97-AF65-F5344CB8AC3E}">
        <p14:creationId xmlns:p14="http://schemas.microsoft.com/office/powerpoint/2010/main" val="167702722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000" fill="hold"/>
                                        <p:tgtEl>
                                          <p:spTgt spid="7"/>
                                        </p:tgtEl>
                                        <p:attrNameLst>
                                          <p:attrName>ppt_w</p:attrName>
                                        </p:attrNameLst>
                                      </p:cBhvr>
                                      <p:tavLst>
                                        <p:tav tm="0">
                                          <p:val>
                                            <p:fltVal val="0"/>
                                          </p:val>
                                        </p:tav>
                                        <p:tav tm="100000">
                                          <p:val>
                                            <p:strVal val="#ppt_w"/>
                                          </p:val>
                                        </p:tav>
                                      </p:tavLst>
                                    </p:anim>
                                    <p:anim calcmode="lin" valueType="num">
                                      <p:cBhvr>
                                        <p:cTn id="8" dur="2000" fill="hold"/>
                                        <p:tgtEl>
                                          <p:spTgt spid="7"/>
                                        </p:tgtEl>
                                        <p:attrNameLst>
                                          <p:attrName>ppt_h</p:attrName>
                                        </p:attrNameLst>
                                      </p:cBhvr>
                                      <p:tavLst>
                                        <p:tav tm="0">
                                          <p:val>
                                            <p:fltVal val="0"/>
                                          </p:val>
                                        </p:tav>
                                        <p:tav tm="100000">
                                          <p:val>
                                            <p:strVal val="#ppt_h"/>
                                          </p:val>
                                        </p:tav>
                                      </p:tavLst>
                                    </p:anim>
                                    <p:animEffect transition="in" filter="fade">
                                      <p:cBhvr>
                                        <p:cTn id="9" dur="200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2000" fill="hold"/>
                                        <p:tgtEl>
                                          <p:spTgt spid="9"/>
                                        </p:tgtEl>
                                        <p:attrNameLst>
                                          <p:attrName>ppt_w</p:attrName>
                                        </p:attrNameLst>
                                      </p:cBhvr>
                                      <p:tavLst>
                                        <p:tav tm="0">
                                          <p:val>
                                            <p:fltVal val="0"/>
                                          </p:val>
                                        </p:tav>
                                        <p:tav tm="100000">
                                          <p:val>
                                            <p:strVal val="#ppt_w"/>
                                          </p:val>
                                        </p:tav>
                                      </p:tavLst>
                                    </p:anim>
                                    <p:anim calcmode="lin" valueType="num">
                                      <p:cBhvr>
                                        <p:cTn id="13" dur="2000" fill="hold"/>
                                        <p:tgtEl>
                                          <p:spTgt spid="9"/>
                                        </p:tgtEl>
                                        <p:attrNameLst>
                                          <p:attrName>ppt_h</p:attrName>
                                        </p:attrNameLst>
                                      </p:cBhvr>
                                      <p:tavLst>
                                        <p:tav tm="0">
                                          <p:val>
                                            <p:fltVal val="0"/>
                                          </p:val>
                                        </p:tav>
                                        <p:tav tm="100000">
                                          <p:val>
                                            <p:strVal val="#ppt_h"/>
                                          </p:val>
                                        </p:tav>
                                      </p:tavLst>
                                    </p:anim>
                                    <p:animEffect transition="in" filter="fade">
                                      <p:cBhvr>
                                        <p:cTn id="14"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fficeArt object"/>
          <p:cNvPicPr/>
          <p:nvPr/>
        </p:nvPicPr>
        <p:blipFill>
          <a:blip r:embed="rId3">
            <a:extLst>
              <a:ext uri="{28A0092B-C50C-407E-A947-70E740481C1C}">
                <a14:useLocalDpi xmlns:a14="http://schemas.microsoft.com/office/drawing/2010/main" val="0"/>
              </a:ext>
            </a:extLst>
          </a:blip>
          <a:srcRect/>
          <a:stretch>
            <a:fillRect/>
          </a:stretch>
        </p:blipFill>
        <p:spPr>
          <a:xfrm>
            <a:off x="2178425" y="3550023"/>
            <a:ext cx="20358846" cy="9002381"/>
          </a:xfrm>
          <a:prstGeom prst="rect">
            <a:avLst/>
          </a:prstGeom>
        </p:spPr>
      </p:pic>
      <p:sp>
        <p:nvSpPr>
          <p:cNvPr id="9" name="Title 1"/>
          <p:cNvSpPr txBox="1">
            <a:spLocks/>
          </p:cNvSpPr>
          <p:nvPr/>
        </p:nvSpPr>
        <p:spPr>
          <a:xfrm>
            <a:off x="12693449" y="4797110"/>
            <a:ext cx="8000442" cy="2116196"/>
          </a:xfrm>
          <a:prstGeom prst="rect">
            <a:avLst/>
          </a:prstGeom>
          <a:ln>
            <a:noFill/>
          </a:ln>
        </p:spPr>
        <p:txBody>
          <a:bodyPr>
            <a:noAutofit/>
          </a:bodyPr>
          <a:lstStyle>
            <a:lvl1pPr marL="0" marR="0" indent="0" algn="l" defTabSz="812800" latinLnBrk="0">
              <a:lnSpc>
                <a:spcPct val="80000"/>
              </a:lnSpc>
              <a:spcBef>
                <a:spcPts val="0"/>
              </a:spcBef>
              <a:spcAft>
                <a:spcPts val="0"/>
              </a:spcAft>
              <a:buClr>
                <a:srgbClr val="ABAEAD"/>
              </a:buClr>
              <a:buSzTx/>
              <a:buFontTx/>
              <a:buNone/>
              <a:tabLst/>
              <a:defRPr sz="7500" b="0" i="0" u="none" strike="noStrike" cap="none" spc="0" baseline="0">
                <a:ln>
                  <a:noFill/>
                </a:ln>
                <a:solidFill>
                  <a:srgbClr val="EE254B"/>
                </a:solidFill>
                <a:uFillTx/>
                <a:latin typeface="Futura"/>
                <a:ea typeface="Futura"/>
                <a:cs typeface="Futura"/>
                <a:sym typeface="Futura"/>
              </a:defRPr>
            </a:lvl1pPr>
            <a:lvl2pPr marL="0" marR="0" indent="228600" algn="l" defTabSz="812800" latinLnBrk="0">
              <a:lnSpc>
                <a:spcPct val="80000"/>
              </a:lnSpc>
              <a:spcBef>
                <a:spcPts val="0"/>
              </a:spcBef>
              <a:spcAft>
                <a:spcPts val="0"/>
              </a:spcAft>
              <a:buClr>
                <a:srgbClr val="ABAEAD"/>
              </a:buClr>
              <a:buSzTx/>
              <a:buFontTx/>
              <a:buNone/>
              <a:tabLst/>
              <a:defRPr sz="18000" b="0" i="0" u="none" strike="noStrike" cap="none" spc="0" baseline="0">
                <a:ln>
                  <a:noFill/>
                </a:ln>
                <a:solidFill>
                  <a:srgbClr val="000000"/>
                </a:solidFill>
                <a:uFillTx/>
                <a:latin typeface="Futura"/>
                <a:ea typeface="Futura"/>
                <a:cs typeface="Futura"/>
                <a:sym typeface="Futura"/>
              </a:defRPr>
            </a:lvl2pPr>
            <a:lvl3pPr marL="0" marR="0" indent="457200" algn="l" defTabSz="812800" latinLnBrk="0">
              <a:lnSpc>
                <a:spcPct val="80000"/>
              </a:lnSpc>
              <a:spcBef>
                <a:spcPts val="0"/>
              </a:spcBef>
              <a:spcAft>
                <a:spcPts val="0"/>
              </a:spcAft>
              <a:buClr>
                <a:srgbClr val="ABAEAD"/>
              </a:buClr>
              <a:buSzTx/>
              <a:buFontTx/>
              <a:buNone/>
              <a:tabLst/>
              <a:defRPr sz="18000" b="0" i="0" u="none" strike="noStrike" cap="none" spc="0" baseline="0">
                <a:ln>
                  <a:noFill/>
                </a:ln>
                <a:solidFill>
                  <a:srgbClr val="000000"/>
                </a:solidFill>
                <a:uFillTx/>
                <a:latin typeface="Futura"/>
                <a:ea typeface="Futura"/>
                <a:cs typeface="Futura"/>
                <a:sym typeface="Futura"/>
              </a:defRPr>
            </a:lvl3pPr>
            <a:lvl4pPr marL="0" marR="0" indent="685800" algn="l" defTabSz="812800" latinLnBrk="0">
              <a:lnSpc>
                <a:spcPct val="80000"/>
              </a:lnSpc>
              <a:spcBef>
                <a:spcPts val="0"/>
              </a:spcBef>
              <a:spcAft>
                <a:spcPts val="0"/>
              </a:spcAft>
              <a:buClr>
                <a:srgbClr val="ABAEAD"/>
              </a:buClr>
              <a:buSzTx/>
              <a:buFontTx/>
              <a:buNone/>
              <a:tabLst/>
              <a:defRPr sz="18000" b="0" i="0" u="none" strike="noStrike" cap="none" spc="0" baseline="0">
                <a:ln>
                  <a:noFill/>
                </a:ln>
                <a:solidFill>
                  <a:srgbClr val="000000"/>
                </a:solidFill>
                <a:uFillTx/>
                <a:latin typeface="Futura"/>
                <a:ea typeface="Futura"/>
                <a:cs typeface="Futura"/>
                <a:sym typeface="Futura"/>
              </a:defRPr>
            </a:lvl4pPr>
            <a:lvl5pPr marL="0" marR="0" indent="914400" algn="l" defTabSz="812800" latinLnBrk="0">
              <a:lnSpc>
                <a:spcPct val="80000"/>
              </a:lnSpc>
              <a:spcBef>
                <a:spcPts val="0"/>
              </a:spcBef>
              <a:spcAft>
                <a:spcPts val="0"/>
              </a:spcAft>
              <a:buClr>
                <a:srgbClr val="ABAEAD"/>
              </a:buClr>
              <a:buSzTx/>
              <a:buFontTx/>
              <a:buNone/>
              <a:tabLst/>
              <a:defRPr sz="18000" b="0" i="0" u="none" strike="noStrike" cap="none" spc="0" baseline="0">
                <a:ln>
                  <a:noFill/>
                </a:ln>
                <a:solidFill>
                  <a:srgbClr val="000000"/>
                </a:solidFill>
                <a:uFillTx/>
                <a:latin typeface="Futura"/>
                <a:ea typeface="Futura"/>
                <a:cs typeface="Futura"/>
                <a:sym typeface="Futura"/>
              </a:defRPr>
            </a:lvl5pPr>
            <a:lvl6pPr marL="0" marR="0" indent="1143000" algn="l" defTabSz="812800" latinLnBrk="0">
              <a:lnSpc>
                <a:spcPct val="80000"/>
              </a:lnSpc>
              <a:spcBef>
                <a:spcPts val="0"/>
              </a:spcBef>
              <a:spcAft>
                <a:spcPts val="0"/>
              </a:spcAft>
              <a:buClr>
                <a:srgbClr val="ABAEAD"/>
              </a:buClr>
              <a:buSzTx/>
              <a:buFontTx/>
              <a:buNone/>
              <a:tabLst/>
              <a:defRPr sz="18000" b="0" i="0" u="none" strike="noStrike" cap="none" spc="0" baseline="0">
                <a:ln>
                  <a:noFill/>
                </a:ln>
                <a:solidFill>
                  <a:srgbClr val="000000"/>
                </a:solidFill>
                <a:uFillTx/>
                <a:latin typeface="Futura"/>
                <a:ea typeface="Futura"/>
                <a:cs typeface="Futura"/>
                <a:sym typeface="Futura"/>
              </a:defRPr>
            </a:lvl6pPr>
            <a:lvl7pPr marL="0" marR="0" indent="1371600" algn="l" defTabSz="812800" latinLnBrk="0">
              <a:lnSpc>
                <a:spcPct val="80000"/>
              </a:lnSpc>
              <a:spcBef>
                <a:spcPts val="0"/>
              </a:spcBef>
              <a:spcAft>
                <a:spcPts val="0"/>
              </a:spcAft>
              <a:buClr>
                <a:srgbClr val="ABAEAD"/>
              </a:buClr>
              <a:buSzTx/>
              <a:buFontTx/>
              <a:buNone/>
              <a:tabLst/>
              <a:defRPr sz="18000" b="0" i="0" u="none" strike="noStrike" cap="none" spc="0" baseline="0">
                <a:ln>
                  <a:noFill/>
                </a:ln>
                <a:solidFill>
                  <a:srgbClr val="000000"/>
                </a:solidFill>
                <a:uFillTx/>
                <a:latin typeface="Futura"/>
                <a:ea typeface="Futura"/>
                <a:cs typeface="Futura"/>
                <a:sym typeface="Futura"/>
              </a:defRPr>
            </a:lvl7pPr>
            <a:lvl8pPr marL="0" marR="0" indent="1600200" algn="l" defTabSz="812800" latinLnBrk="0">
              <a:lnSpc>
                <a:spcPct val="80000"/>
              </a:lnSpc>
              <a:spcBef>
                <a:spcPts val="0"/>
              </a:spcBef>
              <a:spcAft>
                <a:spcPts val="0"/>
              </a:spcAft>
              <a:buClr>
                <a:srgbClr val="ABAEAD"/>
              </a:buClr>
              <a:buSzTx/>
              <a:buFontTx/>
              <a:buNone/>
              <a:tabLst/>
              <a:defRPr sz="18000" b="0" i="0" u="none" strike="noStrike" cap="none" spc="0" baseline="0">
                <a:ln>
                  <a:noFill/>
                </a:ln>
                <a:solidFill>
                  <a:srgbClr val="000000"/>
                </a:solidFill>
                <a:uFillTx/>
                <a:latin typeface="Futura"/>
                <a:ea typeface="Futura"/>
                <a:cs typeface="Futura"/>
                <a:sym typeface="Futura"/>
              </a:defRPr>
            </a:lvl8pPr>
            <a:lvl9pPr marL="0" marR="0" indent="1828800" algn="l" defTabSz="812800" latinLnBrk="0">
              <a:lnSpc>
                <a:spcPct val="80000"/>
              </a:lnSpc>
              <a:spcBef>
                <a:spcPts val="0"/>
              </a:spcBef>
              <a:spcAft>
                <a:spcPts val="0"/>
              </a:spcAft>
              <a:buClr>
                <a:srgbClr val="ABAEAD"/>
              </a:buClr>
              <a:buSzTx/>
              <a:buFontTx/>
              <a:buNone/>
              <a:tabLst/>
              <a:defRPr sz="18000" b="0" i="0" u="none" strike="noStrike" cap="none" spc="0" baseline="0">
                <a:ln>
                  <a:noFill/>
                </a:ln>
                <a:solidFill>
                  <a:srgbClr val="000000"/>
                </a:solidFill>
                <a:uFillTx/>
                <a:latin typeface="Futura"/>
                <a:ea typeface="Futura"/>
                <a:cs typeface="Futura"/>
                <a:sym typeface="Futura"/>
              </a:defRPr>
            </a:lvl9pPr>
          </a:lstStyle>
          <a:p>
            <a:pPr algn="r" hangingPunct="1">
              <a:lnSpc>
                <a:spcPct val="100000"/>
              </a:lnSpc>
            </a:pPr>
            <a:r>
              <a:rPr lang="en-US" b="1" dirty="0">
                <a:effectLst>
                  <a:outerShdw blurRad="38100" dist="38100" dir="2700000" algn="tl">
                    <a:srgbClr val="000000">
                      <a:alpha val="43137"/>
                    </a:srgbClr>
                  </a:outerShdw>
                </a:effectLst>
                <a:sym typeface="Real Text Pro"/>
              </a:rPr>
              <a:t>Can it last? </a:t>
            </a:r>
          </a:p>
          <a:p>
            <a:pPr algn="r" hangingPunct="1">
              <a:lnSpc>
                <a:spcPct val="100000"/>
              </a:lnSpc>
            </a:pPr>
            <a:endParaRPr lang="en-US" sz="7200" cap="small" dirty="0">
              <a:solidFill>
                <a:schemeClr val="tx2"/>
              </a:solidFill>
              <a:effectLst>
                <a:outerShdw blurRad="38100" dist="38100" dir="2700000" algn="tl">
                  <a:srgbClr val="000000">
                    <a:alpha val="43137"/>
                  </a:srgbClr>
                </a:outerShdw>
              </a:effectLst>
              <a:latin typeface="Segoe UI Semibold" panose="020B0702040204020203" pitchFamily="34" charset="0"/>
              <a:ea typeface="+mn-ea"/>
              <a:cs typeface="Arial" pitchFamily="34" charset="0"/>
            </a:endParaRPr>
          </a:p>
        </p:txBody>
      </p:sp>
      <p:sp>
        <p:nvSpPr>
          <p:cNvPr id="11" name="Title 1"/>
          <p:cNvSpPr txBox="1">
            <a:spLocks/>
          </p:cNvSpPr>
          <p:nvPr/>
        </p:nvSpPr>
        <p:spPr bwMode="auto">
          <a:xfrm>
            <a:off x="9177356" y="993373"/>
            <a:ext cx="14630400" cy="1663110"/>
          </a:xfrm>
          <a:prstGeom prst="rect">
            <a:avLst/>
          </a:prstGeom>
          <a:noFill/>
          <a:ln w="9525">
            <a:noFill/>
            <a:miter lim="800000"/>
            <a:headEnd/>
            <a:tailEnd/>
          </a:ln>
        </p:spPr>
        <p:txBody>
          <a:bodyPr vert="horz" wrap="square" lIns="182880" tIns="91440" rIns="182880" bIns="91440" numCol="1" anchor="b" anchorCtr="0" compatLnSpc="1">
            <a:prstTxWarp prst="textNoShape">
              <a:avLst/>
            </a:prstTxWarp>
            <a:noAutofit/>
          </a:bodyPr>
          <a:lstStyle>
            <a:lvl1pPr algn="l" rtl="0" eaLnBrk="0" fontAlgn="base" hangingPunct="0">
              <a:spcBef>
                <a:spcPct val="0"/>
              </a:spcBef>
              <a:spcAft>
                <a:spcPct val="0"/>
              </a:spcAft>
              <a:defRPr sz="2813">
                <a:solidFill>
                  <a:srgbClr val="EE254B"/>
                </a:solidFill>
                <a:latin typeface="+mj-lt"/>
                <a:ea typeface="+mj-ea"/>
                <a:cs typeface="+mj-cs"/>
              </a:defRPr>
            </a:lvl1pPr>
            <a:lvl2pPr algn="l" rtl="0" eaLnBrk="0" fontAlgn="base" hangingPunct="0">
              <a:spcBef>
                <a:spcPct val="0"/>
              </a:spcBef>
              <a:spcAft>
                <a:spcPct val="0"/>
              </a:spcAft>
              <a:defRPr sz="3600">
                <a:solidFill>
                  <a:schemeClr val="tx2"/>
                </a:solidFill>
                <a:latin typeface="Arial" charset="0"/>
                <a:cs typeface="Arial" charset="0"/>
              </a:defRPr>
            </a:lvl2pPr>
            <a:lvl3pPr algn="l" rtl="0" eaLnBrk="0" fontAlgn="base" hangingPunct="0">
              <a:spcBef>
                <a:spcPct val="0"/>
              </a:spcBef>
              <a:spcAft>
                <a:spcPct val="0"/>
              </a:spcAft>
              <a:defRPr sz="3600">
                <a:solidFill>
                  <a:schemeClr val="tx2"/>
                </a:solidFill>
                <a:latin typeface="Arial" charset="0"/>
                <a:cs typeface="Arial" charset="0"/>
              </a:defRPr>
            </a:lvl3pPr>
            <a:lvl4pPr algn="l" rtl="0" eaLnBrk="0" fontAlgn="base" hangingPunct="0">
              <a:spcBef>
                <a:spcPct val="0"/>
              </a:spcBef>
              <a:spcAft>
                <a:spcPct val="0"/>
              </a:spcAft>
              <a:defRPr sz="3600">
                <a:solidFill>
                  <a:schemeClr val="tx2"/>
                </a:solidFill>
                <a:latin typeface="Arial" charset="0"/>
                <a:cs typeface="Arial" charset="0"/>
              </a:defRPr>
            </a:lvl4pPr>
            <a:lvl5pPr algn="l" rtl="0" eaLnBrk="0" fontAlgn="base" hangingPunct="0">
              <a:spcBef>
                <a:spcPct val="0"/>
              </a:spcBef>
              <a:spcAft>
                <a:spcPct val="0"/>
              </a:spcAft>
              <a:defRPr sz="3600">
                <a:solidFill>
                  <a:schemeClr val="tx2"/>
                </a:solidFill>
                <a:latin typeface="Arial" charset="0"/>
                <a:cs typeface="Arial" charset="0"/>
              </a:defRPr>
            </a:lvl5pPr>
            <a:lvl6pPr marL="457200" algn="l" rtl="0" fontAlgn="base">
              <a:spcBef>
                <a:spcPct val="0"/>
              </a:spcBef>
              <a:spcAft>
                <a:spcPct val="0"/>
              </a:spcAft>
              <a:defRPr sz="3600">
                <a:solidFill>
                  <a:schemeClr val="tx2"/>
                </a:solidFill>
                <a:latin typeface="Arial" charset="0"/>
                <a:cs typeface="Arial" charset="0"/>
              </a:defRPr>
            </a:lvl6pPr>
            <a:lvl7pPr marL="914400" algn="l" rtl="0" fontAlgn="base">
              <a:spcBef>
                <a:spcPct val="0"/>
              </a:spcBef>
              <a:spcAft>
                <a:spcPct val="0"/>
              </a:spcAft>
              <a:defRPr sz="3600">
                <a:solidFill>
                  <a:schemeClr val="tx2"/>
                </a:solidFill>
                <a:latin typeface="Arial" charset="0"/>
                <a:cs typeface="Arial" charset="0"/>
              </a:defRPr>
            </a:lvl7pPr>
            <a:lvl8pPr marL="1371600" algn="l" rtl="0" fontAlgn="base">
              <a:spcBef>
                <a:spcPct val="0"/>
              </a:spcBef>
              <a:spcAft>
                <a:spcPct val="0"/>
              </a:spcAft>
              <a:defRPr sz="3600">
                <a:solidFill>
                  <a:schemeClr val="tx2"/>
                </a:solidFill>
                <a:latin typeface="Arial" charset="0"/>
                <a:cs typeface="Arial" charset="0"/>
              </a:defRPr>
            </a:lvl8pPr>
            <a:lvl9pPr marL="1828800" algn="l" rtl="0" fontAlgn="base">
              <a:spcBef>
                <a:spcPct val="0"/>
              </a:spcBef>
              <a:spcAft>
                <a:spcPct val="0"/>
              </a:spcAft>
              <a:defRPr sz="3600">
                <a:solidFill>
                  <a:schemeClr val="tx2"/>
                </a:solidFill>
                <a:latin typeface="Arial" charset="0"/>
                <a:cs typeface="Arial" charset="0"/>
              </a:defRPr>
            </a:lvl9pPr>
          </a:lstStyle>
          <a:p>
            <a:pPr>
              <a:lnSpc>
                <a:spcPct val="120000"/>
              </a:lnSpc>
            </a:pPr>
            <a:r>
              <a:rPr lang="en-US" sz="7200" cap="small" dirty="0">
                <a:solidFill>
                  <a:schemeClr val="tx2"/>
                </a:solidFill>
                <a:effectLst>
                  <a:outerShdw blurRad="38100" dist="38100" dir="2700000" algn="tl">
                    <a:srgbClr val="000000">
                      <a:alpha val="43137"/>
                    </a:srgbClr>
                  </a:outerShdw>
                </a:effectLst>
                <a:latin typeface="Segoe UI Semibold" panose="020B0702040204020203" pitchFamily="34" charset="0"/>
                <a:cs typeface="Arial" pitchFamily="34" charset="0"/>
              </a:rPr>
              <a:t> </a:t>
            </a:r>
            <a:r>
              <a:rPr lang="en-US" sz="7500" b="1" dirty="0">
                <a:effectLst>
                  <a:outerShdw blurRad="38100" dist="38100" dir="2700000" algn="tl">
                    <a:srgbClr val="000000">
                      <a:alpha val="43137"/>
                    </a:srgbClr>
                  </a:outerShdw>
                </a:effectLst>
                <a:latin typeface="Futura"/>
                <a:ea typeface="Futura"/>
                <a:cs typeface="Futura"/>
                <a:sym typeface="Futura"/>
              </a:rPr>
              <a:t>Ignoring Asia</a:t>
            </a:r>
          </a:p>
        </p:txBody>
      </p:sp>
      <p:sp>
        <p:nvSpPr>
          <p:cNvPr id="6" name="Rectangle 5">
            <a:extLst>
              <a:ext uri="{FF2B5EF4-FFF2-40B4-BE49-F238E27FC236}">
                <a16:creationId xmlns:a16="http://schemas.microsoft.com/office/drawing/2014/main" id="{8B60A000-ADD8-4204-8668-AA5FBEF8E605}"/>
              </a:ext>
            </a:extLst>
          </p:cNvPr>
          <p:cNvSpPr/>
          <p:nvPr/>
        </p:nvSpPr>
        <p:spPr>
          <a:xfrm>
            <a:off x="21475515" y="13122445"/>
            <a:ext cx="2727029" cy="461665"/>
          </a:xfrm>
          <a:prstGeom prst="rect">
            <a:avLst/>
          </a:prstGeom>
        </p:spPr>
        <p:txBody>
          <a:bodyPr wrap="none">
            <a:spAutoFit/>
          </a:bodyPr>
          <a:lstStyle/>
          <a:p>
            <a:pPr fontAlgn="base">
              <a:spcBef>
                <a:spcPct val="0"/>
              </a:spcBef>
              <a:spcAft>
                <a:spcPct val="0"/>
              </a:spcAft>
            </a:pPr>
            <a:r>
              <a:rPr lang="en-US" sz="2400" i="1" dirty="0">
                <a:latin typeface="Verdana" pitchFamily="34" charset="0"/>
                <a:cs typeface="Arial" charset="0"/>
              </a:rPr>
              <a:t>Hector R. Torres</a:t>
            </a:r>
            <a:endParaRPr lang="en-GB" sz="2400" dirty="0">
              <a:latin typeface="Verdana" pitchFamily="34" charset="0"/>
              <a:cs typeface="Arial" charset="0"/>
            </a:endParaRPr>
          </a:p>
        </p:txBody>
      </p:sp>
      <p:sp>
        <p:nvSpPr>
          <p:cNvPr id="2" name="Oval 1">
            <a:extLst>
              <a:ext uri="{FF2B5EF4-FFF2-40B4-BE49-F238E27FC236}">
                <a16:creationId xmlns:a16="http://schemas.microsoft.com/office/drawing/2014/main" id="{4F3BC275-404C-0ADB-8646-1C6A2408179A}"/>
              </a:ext>
            </a:extLst>
          </p:cNvPr>
          <p:cNvSpPr/>
          <p:nvPr/>
        </p:nvSpPr>
        <p:spPr>
          <a:xfrm>
            <a:off x="4863548" y="10946297"/>
            <a:ext cx="1325218" cy="1669774"/>
          </a:xfrm>
          <a:prstGeom prst="ellipse">
            <a:avLst/>
          </a:prstGeom>
          <a:noFill/>
          <a:ln w="50800" cap="flat">
            <a:solidFill>
              <a:srgbClr val="FF404B"/>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12800" rtl="0" fontAlgn="auto" latinLnBrk="0" hangingPunct="0">
              <a:lnSpc>
                <a:spcPct val="80000"/>
              </a:lnSpc>
              <a:spcBef>
                <a:spcPts val="1200"/>
              </a:spcBef>
              <a:spcAft>
                <a:spcPts val="0"/>
              </a:spcAft>
              <a:buClrTx/>
              <a:buSzTx/>
              <a:buFontTx/>
              <a:buNone/>
              <a:tabLst/>
            </a:pPr>
            <a:endParaRPr kumimoji="0" lang="en-US" sz="3000" b="0" i="0" u="none" strike="noStrike" cap="none" spc="0" normalizeH="0" baseline="0">
              <a:ln>
                <a:noFill/>
              </a:ln>
              <a:solidFill>
                <a:srgbClr val="FF404B"/>
              </a:solidFill>
              <a:effectLst/>
              <a:uFillTx/>
              <a:latin typeface="Real Text Pro"/>
              <a:ea typeface="Real Text Pro"/>
              <a:cs typeface="Real Text Pro"/>
              <a:sym typeface="Real Text Pro"/>
            </a:endParaRPr>
          </a:p>
        </p:txBody>
      </p:sp>
      <p:sp>
        <p:nvSpPr>
          <p:cNvPr id="3" name="Oval 2">
            <a:extLst>
              <a:ext uri="{FF2B5EF4-FFF2-40B4-BE49-F238E27FC236}">
                <a16:creationId xmlns:a16="http://schemas.microsoft.com/office/drawing/2014/main" id="{D67CB7E1-54AE-F9A0-D691-53B71534620D}"/>
              </a:ext>
            </a:extLst>
          </p:cNvPr>
          <p:cNvSpPr/>
          <p:nvPr/>
        </p:nvSpPr>
        <p:spPr>
          <a:xfrm>
            <a:off x="14868939" y="10827029"/>
            <a:ext cx="1921565" cy="1669774"/>
          </a:xfrm>
          <a:prstGeom prst="ellipse">
            <a:avLst/>
          </a:prstGeom>
          <a:noFill/>
          <a:ln w="50800" cap="flat">
            <a:solidFill>
              <a:srgbClr val="FF404B"/>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12800" rtl="0" fontAlgn="auto" latinLnBrk="0" hangingPunct="0">
              <a:lnSpc>
                <a:spcPct val="80000"/>
              </a:lnSpc>
              <a:spcBef>
                <a:spcPts val="1200"/>
              </a:spcBef>
              <a:spcAft>
                <a:spcPts val="0"/>
              </a:spcAft>
              <a:buClrTx/>
              <a:buSzTx/>
              <a:buFontTx/>
              <a:buNone/>
              <a:tabLst/>
            </a:pPr>
            <a:endParaRPr kumimoji="0" lang="en-US" sz="3000" b="0" i="0" u="none" strike="noStrike" cap="none" spc="0" normalizeH="0" baseline="0">
              <a:ln>
                <a:noFill/>
              </a:ln>
              <a:solidFill>
                <a:srgbClr val="FF404B"/>
              </a:solidFill>
              <a:effectLst/>
              <a:uFillTx/>
              <a:latin typeface="Real Text Pro"/>
              <a:ea typeface="Real Text Pro"/>
              <a:cs typeface="Real Text Pro"/>
              <a:sym typeface="Real Text Pro"/>
            </a:endParaRPr>
          </a:p>
        </p:txBody>
      </p:sp>
      <p:sp>
        <p:nvSpPr>
          <p:cNvPr id="4" name="Oval 3">
            <a:extLst>
              <a:ext uri="{FF2B5EF4-FFF2-40B4-BE49-F238E27FC236}">
                <a16:creationId xmlns:a16="http://schemas.microsoft.com/office/drawing/2014/main" id="{C967E5BE-DDD3-F25C-A7B0-C58FFBF2D529}"/>
              </a:ext>
            </a:extLst>
          </p:cNvPr>
          <p:cNvSpPr/>
          <p:nvPr/>
        </p:nvSpPr>
        <p:spPr>
          <a:xfrm>
            <a:off x="8309114" y="10946297"/>
            <a:ext cx="1325218" cy="1669774"/>
          </a:xfrm>
          <a:prstGeom prst="ellipse">
            <a:avLst/>
          </a:prstGeom>
          <a:noFill/>
          <a:ln w="50800" cap="flat">
            <a:solidFill>
              <a:srgbClr val="FF404B"/>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12800" rtl="0" fontAlgn="auto" latinLnBrk="0" hangingPunct="0">
              <a:lnSpc>
                <a:spcPct val="80000"/>
              </a:lnSpc>
              <a:spcBef>
                <a:spcPts val="1200"/>
              </a:spcBef>
              <a:spcAft>
                <a:spcPts val="0"/>
              </a:spcAft>
              <a:buClrTx/>
              <a:buSzTx/>
              <a:buFontTx/>
              <a:buNone/>
              <a:tabLst/>
            </a:pPr>
            <a:endParaRPr kumimoji="0" lang="en-US" sz="3000" b="0" i="0" u="none" strike="noStrike" cap="none" spc="0" normalizeH="0" baseline="0">
              <a:ln>
                <a:noFill/>
              </a:ln>
              <a:solidFill>
                <a:srgbClr val="FF404B"/>
              </a:solidFill>
              <a:effectLst/>
              <a:uFillTx/>
              <a:latin typeface="Real Text Pro"/>
              <a:ea typeface="Real Text Pro"/>
              <a:cs typeface="Real Text Pro"/>
              <a:sym typeface="Real Text Pro"/>
            </a:endParaRPr>
          </a:p>
        </p:txBody>
      </p:sp>
    </p:spTree>
    <p:extLst>
      <p:ext uri="{BB962C8B-B14F-4D97-AF65-F5344CB8AC3E}">
        <p14:creationId xmlns:p14="http://schemas.microsoft.com/office/powerpoint/2010/main" val="303471069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1)">
                                      <p:cBhvr>
                                        <p:cTn id="10" dur="2000"/>
                                        <p:tgtEl>
                                          <p:spTgt spid="4"/>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heel(1)">
                                      <p:cBhvr>
                                        <p:cTn id="13" dur="2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2000" fill="hold"/>
                                        <p:tgtEl>
                                          <p:spTgt spid="11"/>
                                        </p:tgtEl>
                                        <p:attrNameLst>
                                          <p:attrName>ppt_w</p:attrName>
                                        </p:attrNameLst>
                                      </p:cBhvr>
                                      <p:tavLst>
                                        <p:tav tm="0">
                                          <p:val>
                                            <p:fltVal val="0"/>
                                          </p:val>
                                        </p:tav>
                                        <p:tav tm="100000">
                                          <p:val>
                                            <p:strVal val="#ppt_w"/>
                                          </p:val>
                                        </p:tav>
                                      </p:tavLst>
                                    </p:anim>
                                    <p:anim calcmode="lin" valueType="num">
                                      <p:cBhvr>
                                        <p:cTn id="19" dur="2000" fill="hold"/>
                                        <p:tgtEl>
                                          <p:spTgt spid="11"/>
                                        </p:tgtEl>
                                        <p:attrNameLst>
                                          <p:attrName>ppt_h</p:attrName>
                                        </p:attrNameLst>
                                      </p:cBhvr>
                                      <p:tavLst>
                                        <p:tav tm="0">
                                          <p:val>
                                            <p:fltVal val="0"/>
                                          </p:val>
                                        </p:tav>
                                        <p:tav tm="100000">
                                          <p:val>
                                            <p:strVal val="#ppt_h"/>
                                          </p:val>
                                        </p:tav>
                                      </p:tavLst>
                                    </p:anim>
                                    <p:animEffect transition="in" filter="fade">
                                      <p:cBhvr>
                                        <p:cTn id="20" dur="20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80">
                                          <p:stCondLst>
                                            <p:cond delay="0"/>
                                          </p:stCondLst>
                                        </p:cTn>
                                        <p:tgtEl>
                                          <p:spTgt spid="9"/>
                                        </p:tgtEl>
                                      </p:cBhvr>
                                    </p:animEffect>
                                    <p:anim calcmode="lin" valueType="num">
                                      <p:cBhvr>
                                        <p:cTn id="26"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1" dur="26">
                                          <p:stCondLst>
                                            <p:cond delay="650"/>
                                          </p:stCondLst>
                                        </p:cTn>
                                        <p:tgtEl>
                                          <p:spTgt spid="9"/>
                                        </p:tgtEl>
                                      </p:cBhvr>
                                      <p:to x="100000" y="60000"/>
                                    </p:animScale>
                                    <p:animScale>
                                      <p:cBhvr>
                                        <p:cTn id="32" dur="166" decel="50000">
                                          <p:stCondLst>
                                            <p:cond delay="676"/>
                                          </p:stCondLst>
                                        </p:cTn>
                                        <p:tgtEl>
                                          <p:spTgt spid="9"/>
                                        </p:tgtEl>
                                      </p:cBhvr>
                                      <p:to x="100000" y="100000"/>
                                    </p:animScale>
                                    <p:animScale>
                                      <p:cBhvr>
                                        <p:cTn id="33" dur="26">
                                          <p:stCondLst>
                                            <p:cond delay="1312"/>
                                          </p:stCondLst>
                                        </p:cTn>
                                        <p:tgtEl>
                                          <p:spTgt spid="9"/>
                                        </p:tgtEl>
                                      </p:cBhvr>
                                      <p:to x="100000" y="80000"/>
                                    </p:animScale>
                                    <p:animScale>
                                      <p:cBhvr>
                                        <p:cTn id="34" dur="166" decel="50000">
                                          <p:stCondLst>
                                            <p:cond delay="1338"/>
                                          </p:stCondLst>
                                        </p:cTn>
                                        <p:tgtEl>
                                          <p:spTgt spid="9"/>
                                        </p:tgtEl>
                                      </p:cBhvr>
                                      <p:to x="100000" y="100000"/>
                                    </p:animScale>
                                    <p:animScale>
                                      <p:cBhvr>
                                        <p:cTn id="35" dur="26">
                                          <p:stCondLst>
                                            <p:cond delay="1642"/>
                                          </p:stCondLst>
                                        </p:cTn>
                                        <p:tgtEl>
                                          <p:spTgt spid="9"/>
                                        </p:tgtEl>
                                      </p:cBhvr>
                                      <p:to x="100000" y="90000"/>
                                    </p:animScale>
                                    <p:animScale>
                                      <p:cBhvr>
                                        <p:cTn id="36" dur="166" decel="50000">
                                          <p:stCondLst>
                                            <p:cond delay="1668"/>
                                          </p:stCondLst>
                                        </p:cTn>
                                        <p:tgtEl>
                                          <p:spTgt spid="9"/>
                                        </p:tgtEl>
                                      </p:cBhvr>
                                      <p:to x="100000" y="100000"/>
                                    </p:animScale>
                                    <p:animScale>
                                      <p:cBhvr>
                                        <p:cTn id="37" dur="26">
                                          <p:stCondLst>
                                            <p:cond delay="1808"/>
                                          </p:stCondLst>
                                        </p:cTn>
                                        <p:tgtEl>
                                          <p:spTgt spid="9"/>
                                        </p:tgtEl>
                                      </p:cBhvr>
                                      <p:to x="100000" y="95000"/>
                                    </p:animScale>
                                    <p:animScale>
                                      <p:cBhvr>
                                        <p:cTn id="38"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2" grpId="0" animBg="1"/>
      <p:bldP spid="3" grpId="0" animBg="1"/>
      <p:bldP spid="4" grpId="0" animBg="1"/>
    </p:bldLst>
  </p:timing>
</p:sld>
</file>

<file path=ppt/theme/theme1.xml><?xml version="1.0" encoding="utf-8"?>
<a:theme xmlns:a="http://schemas.openxmlformats.org/drawingml/2006/main" name="General">
  <a:themeElements>
    <a:clrScheme name="Custom 6">
      <a:dk1>
        <a:srgbClr val="000000"/>
      </a:dk1>
      <a:lt1>
        <a:srgbClr val="FFFFFF"/>
      </a:lt1>
      <a:dk2>
        <a:srgbClr val="53585F"/>
      </a:dk2>
      <a:lt2>
        <a:srgbClr val="DCDEE0"/>
      </a:lt2>
      <a:accent1>
        <a:srgbClr val="ED254B"/>
      </a:accent1>
      <a:accent2>
        <a:srgbClr val="ED254B"/>
      </a:accent2>
      <a:accent3>
        <a:srgbClr val="ED254B"/>
      </a:accent3>
      <a:accent4>
        <a:srgbClr val="ED254B"/>
      </a:accent4>
      <a:accent5>
        <a:srgbClr val="ED254B"/>
      </a:accent5>
      <a:accent6>
        <a:srgbClr val="ED254B"/>
      </a:accent6>
      <a:hlink>
        <a:srgbClr val="151515"/>
      </a:hlink>
      <a:folHlink>
        <a:srgbClr val="151515"/>
      </a:folHlink>
    </a:clrScheme>
    <a:fontScheme name="White">
      <a:majorFont>
        <a:latin typeface="RealTextPro-Light"/>
        <a:ea typeface="RealTextPro-Light"/>
        <a:cs typeface="RealTextPro-Light"/>
      </a:majorFont>
      <a:minorFont>
        <a:latin typeface="RealTextPro-Light"/>
        <a:ea typeface="RealTextPro-Light"/>
        <a:cs typeface="RealTextPro-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50800" cap="flat">
          <a:solidFill>
            <a:srgbClr val="FF404B"/>
          </a:solidFill>
          <a:prstDash val="solid"/>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812800" rtl="0" fontAlgn="auto" latinLnBrk="0" hangingPunct="0">
          <a:lnSpc>
            <a:spcPct val="80000"/>
          </a:lnSpc>
          <a:spcBef>
            <a:spcPts val="1200"/>
          </a:spcBef>
          <a:spcAft>
            <a:spcPts val="0"/>
          </a:spcAft>
          <a:buClrTx/>
          <a:buSzTx/>
          <a:buFontTx/>
          <a:buNone/>
          <a:tabLst/>
          <a:defRPr kumimoji="0" sz="3000" b="0" i="0" u="none" strike="noStrike" cap="none" spc="0" normalizeH="0" baseline="0">
            <a:ln>
              <a:noFill/>
            </a:ln>
            <a:solidFill>
              <a:srgbClr val="FF404B"/>
            </a:solidFill>
            <a:effectLst/>
            <a:uFillTx/>
            <a:latin typeface="Real Text Pro"/>
            <a:ea typeface="Real Text Pro"/>
            <a:cs typeface="Real Text Pro"/>
            <a:sym typeface="Real Text Pr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50800" cap="flat">
          <a:solidFill>
            <a:srgbClr val="FF404B"/>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812800" rtl="0" fontAlgn="auto" latinLnBrk="0" hangingPunct="0">
          <a:lnSpc>
            <a:spcPct val="100000"/>
          </a:lnSpc>
          <a:spcBef>
            <a:spcPts val="1200"/>
          </a:spcBef>
          <a:spcAft>
            <a:spcPts val="0"/>
          </a:spcAft>
          <a:buClr>
            <a:srgbClr val="ABAEAD"/>
          </a:buClr>
          <a:buSzTx/>
          <a:buFontTx/>
          <a:buNone/>
          <a:tabLst/>
          <a:defRPr kumimoji="0" sz="3200" b="0" i="0" u="none" strike="noStrike" cap="none" spc="0" normalizeH="0" baseline="0">
            <a:ln>
              <a:noFill/>
            </a:ln>
            <a:solidFill>
              <a:srgbClr val="000000"/>
            </a:solidFill>
            <a:effectLst/>
            <a:uFillTx/>
            <a:latin typeface="Real Text Pro"/>
            <a:ea typeface="Real Text Pro"/>
            <a:cs typeface="Real Text Pro"/>
            <a:sym typeface="Real Text Pr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RealTextPro-Light"/>
        <a:ea typeface="RealTextPro-Light"/>
        <a:cs typeface="RealTextPro-Light"/>
      </a:majorFont>
      <a:minorFont>
        <a:latin typeface="RealTextPro-Light"/>
        <a:ea typeface="RealTextPro-Light"/>
        <a:cs typeface="RealTextPro-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50800" cap="flat">
          <a:solidFill>
            <a:srgbClr val="FF404B"/>
          </a:solidFill>
          <a:prstDash val="solid"/>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812800" rtl="0" fontAlgn="auto" latinLnBrk="0" hangingPunct="0">
          <a:lnSpc>
            <a:spcPct val="80000"/>
          </a:lnSpc>
          <a:spcBef>
            <a:spcPts val="1200"/>
          </a:spcBef>
          <a:spcAft>
            <a:spcPts val="0"/>
          </a:spcAft>
          <a:buClrTx/>
          <a:buSzTx/>
          <a:buFontTx/>
          <a:buNone/>
          <a:tabLst/>
          <a:defRPr kumimoji="0" sz="3000" b="0" i="0" u="none" strike="noStrike" cap="none" spc="0" normalizeH="0" baseline="0">
            <a:ln>
              <a:noFill/>
            </a:ln>
            <a:solidFill>
              <a:srgbClr val="FF404B"/>
            </a:solidFill>
            <a:effectLst/>
            <a:uFillTx/>
            <a:latin typeface="Real Text Pro"/>
            <a:ea typeface="Real Text Pro"/>
            <a:cs typeface="Real Text Pro"/>
            <a:sym typeface="Real Text Pr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50800" cap="flat">
          <a:solidFill>
            <a:srgbClr val="FF404B"/>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812800" rtl="0" fontAlgn="auto" latinLnBrk="0" hangingPunct="0">
          <a:lnSpc>
            <a:spcPct val="100000"/>
          </a:lnSpc>
          <a:spcBef>
            <a:spcPts val="1200"/>
          </a:spcBef>
          <a:spcAft>
            <a:spcPts val="0"/>
          </a:spcAft>
          <a:buClr>
            <a:srgbClr val="ABAEAD"/>
          </a:buClr>
          <a:buSzTx/>
          <a:buFontTx/>
          <a:buNone/>
          <a:tabLst/>
          <a:defRPr kumimoji="0" sz="3200" b="0" i="0" u="none" strike="noStrike" cap="none" spc="0" normalizeH="0" baseline="0">
            <a:ln>
              <a:noFill/>
            </a:ln>
            <a:solidFill>
              <a:srgbClr val="000000"/>
            </a:solidFill>
            <a:effectLst/>
            <a:uFillTx/>
            <a:latin typeface="Real Text Pro"/>
            <a:ea typeface="Real Text Pro"/>
            <a:cs typeface="Real Text Pro"/>
            <a:sym typeface="Real Text Pr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BC534B5B5ED5146859F9254131DAE5C" ma:contentTypeVersion="0" ma:contentTypeDescription="Create a new document." ma:contentTypeScope="" ma:versionID="75421414f6b007411d736ab4e84d2623">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88374BC-D2DF-4EA5-ADC0-241A2F7543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ED42FF79-D5EA-4F7E-A8E3-EC837A4A78FC}">
  <ds:schemaRefs>
    <ds:schemaRef ds:uri="http://schemas.microsoft.com/sharepoint/v3/contenttype/forms"/>
  </ds:schemaRefs>
</ds:datastoreItem>
</file>

<file path=customXml/itemProps3.xml><?xml version="1.0" encoding="utf-8"?>
<ds:datastoreItem xmlns:ds="http://schemas.openxmlformats.org/officeDocument/2006/customXml" ds:itemID="{44B51D0B-86AE-42D8-9871-1C2F1FEAB8E7}">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1401</TotalTime>
  <Words>482</Words>
  <Application>Microsoft Office PowerPoint</Application>
  <PresentationFormat>Custom</PresentationFormat>
  <Paragraphs>62</Paragraphs>
  <Slides>13</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vt:i4>
      </vt:variant>
    </vt:vector>
  </HeadingPairs>
  <TitlesOfParts>
    <vt:vector size="23" baseType="lpstr">
      <vt:lpstr>Arial</vt:lpstr>
      <vt:lpstr>Calibri</vt:lpstr>
      <vt:lpstr>Futura</vt:lpstr>
      <vt:lpstr>Futura Medium</vt:lpstr>
      <vt:lpstr>Real Text Pro</vt:lpstr>
      <vt:lpstr>RealTextPro-Light</vt:lpstr>
      <vt:lpstr>Segoe UI Semibold</vt:lpstr>
      <vt:lpstr>Verdana</vt:lpstr>
      <vt:lpstr>Wingdings</vt:lpstr>
      <vt:lpstr>General</vt:lpstr>
      <vt:lpstr>PowerPoint Presentation</vt:lpstr>
      <vt:lpstr>PowerPoint Presentation</vt:lpstr>
      <vt:lpstr>PowerPoint Presentation</vt:lpstr>
      <vt:lpstr>PowerPoint Presentation</vt:lpstr>
      <vt:lpstr>PowerPoint Presentation</vt:lpstr>
      <vt:lpstr>PowerPoint Presentation</vt:lpstr>
      <vt:lpstr>WTO:  </vt:lpstr>
      <vt:lpstr>North Atlantic Driven</vt:lpstr>
      <vt:lpstr>PowerPoint Presentation</vt:lpstr>
      <vt:lpstr>Does it matter?</vt:lpstr>
      <vt:lpstr>Can we get it straight? </vt:lpstr>
      <vt:lpstr> Daring to reform</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Hector R Torres</dc:creator>
  <cp:lastModifiedBy>Wojnilower, Joshua</cp:lastModifiedBy>
  <cp:revision>177</cp:revision>
  <dcterms:modified xsi:type="dcterms:W3CDTF">2022-11-02T20:50:34Z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0x010100BBC534B5B5ED5146859F9254131DAE5C</vt:lpwstr>
  </property>
</Properties>
</file>