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5"/>
  </p:notesMasterIdLst>
  <p:sldIdLst>
    <p:sldId id="878" r:id="rId2"/>
    <p:sldId id="1268" r:id="rId3"/>
    <p:sldId id="1271" r:id="rId4"/>
    <p:sldId id="1266" r:id="rId5"/>
    <p:sldId id="1237" r:id="rId6"/>
    <p:sldId id="1244" r:id="rId7"/>
    <p:sldId id="1292" r:id="rId8"/>
    <p:sldId id="1293" r:id="rId9"/>
    <p:sldId id="1294" r:id="rId10"/>
    <p:sldId id="1295" r:id="rId11"/>
    <p:sldId id="1296" r:id="rId12"/>
    <p:sldId id="1297" r:id="rId13"/>
    <p:sldId id="1143"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guide id="3" orient="horz" pos="292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an Manuel Herrera Betancourt" initials="JMHB" lastIdx="10" clrIdx="0"/>
  <p:cmAuthor id="2" name="Brett House" initials="BH" lastIdx="1" clrIdx="1"/>
  <p:cmAuthor id="3" name="House, Brett" initials="HB" lastIdx="1" clrIdx="2">
    <p:extLst>
      <p:ext uri="{19B8F6BF-5375-455C-9EA6-DF929625EA0E}">
        <p15:presenceInfo xmlns:p15="http://schemas.microsoft.com/office/powerpoint/2012/main" userId="House, Bret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A5A5A"/>
    <a:srgbClr val="EC1B2E"/>
    <a:srgbClr val="3D97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84" autoAdjust="0"/>
    <p:restoredTop sz="94008" autoAdjust="0"/>
  </p:normalViewPr>
  <p:slideViewPr>
    <p:cSldViewPr snapToGrid="0">
      <p:cViewPr varScale="1">
        <p:scale>
          <a:sx n="114" d="100"/>
          <a:sy n="114" d="100"/>
        </p:scale>
        <p:origin x="869" y="86"/>
      </p:cViewPr>
      <p:guideLst>
        <p:guide orient="horz" pos="2160"/>
        <p:guide pos="3840"/>
      </p:guideLst>
    </p:cSldViewPr>
  </p:slideViewPr>
  <p:notesTextViewPr>
    <p:cViewPr>
      <p:scale>
        <a:sx n="1" d="1"/>
        <a:sy n="1" d="1"/>
      </p:scale>
      <p:origin x="0" y="0"/>
    </p:cViewPr>
  </p:notesTextViewPr>
  <p:notesViewPr>
    <p:cSldViewPr snapToGrid="0">
      <p:cViewPr varScale="1">
        <p:scale>
          <a:sx n="62" d="100"/>
          <a:sy n="62" d="100"/>
        </p:scale>
        <p:origin x="-2549" y="-82"/>
      </p:cViewPr>
      <p:guideLst>
        <p:guide orient="horz" pos="2909"/>
        <p:guide pos="2208"/>
        <p:guide orient="horz" pos="29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970938" y="0"/>
            <a:ext cx="3037840" cy="466434"/>
          </a:xfrm>
          <a:prstGeom prst="rect">
            <a:avLst/>
          </a:prstGeom>
        </p:spPr>
        <p:txBody>
          <a:bodyPr vert="horz" lIns="91440" tIns="45720" rIns="91440" bIns="45720" rtlCol="0"/>
          <a:lstStyle>
            <a:lvl1pPr algn="r">
              <a:defRPr sz="1200"/>
            </a:lvl1pPr>
          </a:lstStyle>
          <a:p>
            <a:fld id="{B1A2C347-7846-45CF-A122-768447F0BAF5}" type="datetimeFigureOut">
              <a:rPr lang="en-CA" smtClean="0"/>
              <a:t>2021-06-24</a:t>
            </a:fld>
            <a:endParaRPr lang="en-CA"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701040" y="4473897"/>
            <a:ext cx="560832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8"/>
            <a:ext cx="3037840" cy="466433"/>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1440" tIns="45720" rIns="91440" bIns="45720" rtlCol="0" anchor="b"/>
          <a:lstStyle>
            <a:lvl1pPr algn="r">
              <a:defRPr sz="1200"/>
            </a:lvl1pPr>
          </a:lstStyle>
          <a:p>
            <a:fld id="{0EFD5935-237E-4886-9828-5F36A599A76B}" type="slidenum">
              <a:rPr lang="en-CA" smtClean="0"/>
              <a:t>‹#›</a:t>
            </a:fld>
            <a:endParaRPr lang="en-CA" dirty="0"/>
          </a:p>
        </p:txBody>
      </p:sp>
    </p:spTree>
    <p:extLst>
      <p:ext uri="{BB962C8B-B14F-4D97-AF65-F5344CB8AC3E}">
        <p14:creationId xmlns:p14="http://schemas.microsoft.com/office/powerpoint/2010/main" val="3599884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76488" y="534988"/>
            <a:ext cx="4748212" cy="26717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2DE71B-708B-4E28-85FE-2E05DF29CB80}" type="slidenum">
              <a:rPr lang="en-CA" smtClean="0"/>
              <a:t>1</a:t>
            </a:fld>
            <a:endParaRPr lang="en-CA" dirty="0"/>
          </a:p>
        </p:txBody>
      </p:sp>
    </p:spTree>
    <p:extLst>
      <p:ext uri="{BB962C8B-B14F-4D97-AF65-F5344CB8AC3E}">
        <p14:creationId xmlns:p14="http://schemas.microsoft.com/office/powerpoint/2010/main" val="15615800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 subtitle)">
    <p:spTree>
      <p:nvGrpSpPr>
        <p:cNvPr id="1" name=""/>
        <p:cNvGrpSpPr/>
        <p:nvPr/>
      </p:nvGrpSpPr>
      <p:grpSpPr>
        <a:xfrm>
          <a:off x="0" y="0"/>
          <a:ext cx="0" cy="0"/>
          <a:chOff x="0" y="0"/>
          <a:chExt cx="0" cy="0"/>
        </a:xfrm>
      </p:grpSpPr>
      <p:sp>
        <p:nvSpPr>
          <p:cNvPr id="57" name="Rectangle 56"/>
          <p:cNvSpPr/>
          <p:nvPr userDrawn="1"/>
        </p:nvSpPr>
        <p:spPr>
          <a:xfrm>
            <a:off x="453937" y="2449682"/>
            <a:ext cx="8664663" cy="1350793"/>
          </a:xfrm>
          <a:prstGeom prst="rect">
            <a:avLst/>
          </a:prstGeom>
          <a:solidFill>
            <a:schemeClr val="bg1"/>
          </a:solidFill>
          <a:ln w="25400">
            <a:solidFill>
              <a:srgbClr val="EC1B2E"/>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50000"/>
              </a:spcBef>
              <a:spcAft>
                <a:spcPct val="0"/>
              </a:spcAft>
            </a:pPr>
            <a:endParaRPr lang="en-US" sz="800" dirty="0">
              <a:solidFill>
                <a:srgbClr val="FFFFFF"/>
              </a:solidFill>
            </a:endParaRPr>
          </a:p>
        </p:txBody>
      </p:sp>
      <p:sp>
        <p:nvSpPr>
          <p:cNvPr id="9" name="Rectangle 8"/>
          <p:cNvSpPr/>
          <p:nvPr userDrawn="1"/>
        </p:nvSpPr>
        <p:spPr>
          <a:xfrm>
            <a:off x="1" y="2449682"/>
            <a:ext cx="453937" cy="1350793"/>
          </a:xfrm>
          <a:prstGeom prst="rect">
            <a:avLst/>
          </a:prstGeom>
          <a:solidFill>
            <a:srgbClr val="EC1B2E"/>
          </a:solidFill>
          <a:ln w="25400">
            <a:solidFill>
              <a:srgbClr val="EC1B2E"/>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50000"/>
              </a:spcBef>
              <a:spcAft>
                <a:spcPct val="0"/>
              </a:spcAft>
            </a:pPr>
            <a:endParaRPr lang="en-US" sz="800" dirty="0">
              <a:solidFill>
                <a:srgbClr val="FFFFFF"/>
              </a:solidFill>
            </a:endParaRPr>
          </a:p>
        </p:txBody>
      </p:sp>
      <p:sp>
        <p:nvSpPr>
          <p:cNvPr id="58" name="Text Placeholder 2"/>
          <p:cNvSpPr>
            <a:spLocks noGrp="1"/>
          </p:cNvSpPr>
          <p:nvPr>
            <p:ph type="body" sz="quarter" idx="10"/>
          </p:nvPr>
        </p:nvSpPr>
        <p:spPr>
          <a:xfrm>
            <a:off x="711963" y="3886200"/>
            <a:ext cx="8095488" cy="301752"/>
          </a:xfrm>
        </p:spPr>
        <p:txBody>
          <a:bodyPr rIns="0" anchor="ctr"/>
          <a:lstStyle>
            <a:lvl1pPr algn="r">
              <a:defRPr>
                <a:solidFill>
                  <a:schemeClr val="accent2"/>
                </a:solidFill>
              </a:defRPr>
            </a:lvl1pPr>
          </a:lstStyle>
          <a:p>
            <a:pPr lvl="0"/>
            <a:r>
              <a:rPr lang="en-US"/>
              <a:t>Click to edit Master text styles</a:t>
            </a:r>
          </a:p>
        </p:txBody>
      </p:sp>
      <p:sp>
        <p:nvSpPr>
          <p:cNvPr id="16" name="Subtitle 2"/>
          <p:cNvSpPr>
            <a:spLocks noGrp="1"/>
          </p:cNvSpPr>
          <p:nvPr>
            <p:ph type="subTitle" idx="1"/>
          </p:nvPr>
        </p:nvSpPr>
        <p:spPr>
          <a:xfrm>
            <a:off x="711200" y="3252114"/>
            <a:ext cx="8096251" cy="304800"/>
          </a:xfrm>
        </p:spPr>
        <p:txBody>
          <a:bodyPr lIns="0" rIns="0" anchor="ctr">
            <a:normAutofit/>
          </a:bodyPr>
          <a:lstStyle>
            <a:lvl1pPr marL="0" indent="0" algn="r">
              <a:buNone/>
              <a:defRPr sz="1200">
                <a:solidFill>
                  <a:schemeClr val="accent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Title 1"/>
          <p:cNvSpPr>
            <a:spLocks noGrp="1"/>
          </p:cNvSpPr>
          <p:nvPr>
            <p:ph type="ctrTitle"/>
          </p:nvPr>
        </p:nvSpPr>
        <p:spPr>
          <a:xfrm>
            <a:off x="711200" y="2699664"/>
            <a:ext cx="8096251" cy="552450"/>
          </a:xfrm>
        </p:spPr>
        <p:txBody>
          <a:bodyPr lIns="0" rIns="0" anchor="ctr">
            <a:normAutofit/>
          </a:bodyPr>
          <a:lstStyle>
            <a:lvl1pPr algn="r">
              <a:defRPr sz="2400">
                <a:solidFill>
                  <a:schemeClr val="accent2"/>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pic>
        <p:nvPicPr>
          <p:cNvPr id="1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845294" y="5886450"/>
            <a:ext cx="2860933" cy="365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88857" y="6042660"/>
            <a:ext cx="2442275" cy="91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userDrawn="1"/>
        </p:nvPicPr>
        <p:blipFill>
          <a:blip r:embed="rId4"/>
          <a:stretch>
            <a:fillRect/>
          </a:stretch>
        </p:blipFill>
        <p:spPr>
          <a:xfrm>
            <a:off x="8845294" y="5726097"/>
            <a:ext cx="2860933" cy="639191"/>
          </a:xfrm>
          <a:prstGeom prst="rect">
            <a:avLst/>
          </a:prstGeom>
        </p:spPr>
      </p:pic>
    </p:spTree>
    <p:extLst>
      <p:ext uri="{BB962C8B-B14F-4D97-AF65-F5344CB8AC3E}">
        <p14:creationId xmlns:p14="http://schemas.microsoft.com/office/powerpoint/2010/main" val="1319169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up page horizontal">
    <p:spTree>
      <p:nvGrpSpPr>
        <p:cNvPr id="1" name=""/>
        <p:cNvGrpSpPr/>
        <p:nvPr/>
      </p:nvGrpSpPr>
      <p:grpSpPr>
        <a:xfrm>
          <a:off x="0" y="0"/>
          <a:ext cx="0" cy="0"/>
          <a:chOff x="0" y="0"/>
          <a:chExt cx="0" cy="0"/>
        </a:xfrm>
      </p:grpSpPr>
      <p:sp>
        <p:nvSpPr>
          <p:cNvPr id="2" name="Title 1"/>
          <p:cNvSpPr>
            <a:spLocks noGrp="1"/>
          </p:cNvSpPr>
          <p:nvPr>
            <p:ph type="title"/>
          </p:nvPr>
        </p:nvSpPr>
        <p:spPr>
          <a:xfrm>
            <a:off x="97351" y="87312"/>
            <a:ext cx="11984736" cy="346076"/>
          </a:xfrm>
        </p:spPr>
        <p:txBody>
          <a:bodyPr lIns="0" tIns="0" rIns="0" bIns="0"/>
          <a:lstStyle/>
          <a:p>
            <a:r>
              <a:rPr lang="en-US"/>
              <a:t>Click to edit Master title style</a:t>
            </a:r>
            <a:endParaRPr lang="en-CA" dirty="0"/>
          </a:p>
        </p:txBody>
      </p:sp>
      <p:sp>
        <p:nvSpPr>
          <p:cNvPr id="4" name="Content Placeholder 3"/>
          <p:cNvSpPr>
            <a:spLocks noGrp="1"/>
          </p:cNvSpPr>
          <p:nvPr>
            <p:ph sz="quarter" idx="10"/>
          </p:nvPr>
        </p:nvSpPr>
        <p:spPr>
          <a:xfrm>
            <a:off x="101600" y="609600"/>
            <a:ext cx="119888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11"/>
          </p:nvPr>
        </p:nvSpPr>
        <p:spPr>
          <a:xfrm>
            <a:off x="101600" y="3886200"/>
            <a:ext cx="119888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510050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up page mix">
    <p:spTree>
      <p:nvGrpSpPr>
        <p:cNvPr id="1" name=""/>
        <p:cNvGrpSpPr/>
        <p:nvPr/>
      </p:nvGrpSpPr>
      <p:grpSpPr>
        <a:xfrm>
          <a:off x="0" y="0"/>
          <a:ext cx="0" cy="0"/>
          <a:chOff x="0" y="0"/>
          <a:chExt cx="0" cy="0"/>
        </a:xfrm>
      </p:grpSpPr>
      <p:sp>
        <p:nvSpPr>
          <p:cNvPr id="2" name="Title 1"/>
          <p:cNvSpPr>
            <a:spLocks noGrp="1"/>
          </p:cNvSpPr>
          <p:nvPr>
            <p:ph type="title"/>
          </p:nvPr>
        </p:nvSpPr>
        <p:spPr>
          <a:xfrm>
            <a:off x="97351" y="87312"/>
            <a:ext cx="11984736" cy="346076"/>
          </a:xfrm>
        </p:spPr>
        <p:txBody>
          <a:bodyPr lIns="0" tIns="0" rIns="0" bIns="0"/>
          <a:lstStyle/>
          <a:p>
            <a:r>
              <a:rPr lang="en-US"/>
              <a:t>Click to edit Master title style</a:t>
            </a:r>
            <a:endParaRPr lang="en-CA" dirty="0"/>
          </a:p>
        </p:txBody>
      </p:sp>
      <p:sp>
        <p:nvSpPr>
          <p:cNvPr id="4" name="Content Placeholder 3"/>
          <p:cNvSpPr>
            <a:spLocks noGrp="1"/>
          </p:cNvSpPr>
          <p:nvPr>
            <p:ph sz="quarter" idx="10"/>
          </p:nvPr>
        </p:nvSpPr>
        <p:spPr>
          <a:xfrm>
            <a:off x="101600" y="609600"/>
            <a:ext cx="3657600"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11"/>
          </p:nvPr>
        </p:nvSpPr>
        <p:spPr>
          <a:xfrm>
            <a:off x="4470400" y="609600"/>
            <a:ext cx="76200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Content Placeholder 10"/>
          <p:cNvSpPr>
            <a:spLocks noGrp="1"/>
          </p:cNvSpPr>
          <p:nvPr>
            <p:ph sz="quarter" idx="12"/>
          </p:nvPr>
        </p:nvSpPr>
        <p:spPr>
          <a:xfrm>
            <a:off x="4470400" y="3886200"/>
            <a:ext cx="76200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879179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up page mix V2">
    <p:spTree>
      <p:nvGrpSpPr>
        <p:cNvPr id="1" name=""/>
        <p:cNvGrpSpPr/>
        <p:nvPr/>
      </p:nvGrpSpPr>
      <p:grpSpPr>
        <a:xfrm>
          <a:off x="0" y="0"/>
          <a:ext cx="0" cy="0"/>
          <a:chOff x="0" y="0"/>
          <a:chExt cx="0" cy="0"/>
        </a:xfrm>
      </p:grpSpPr>
      <p:sp>
        <p:nvSpPr>
          <p:cNvPr id="2" name="Title 1"/>
          <p:cNvSpPr>
            <a:spLocks noGrp="1"/>
          </p:cNvSpPr>
          <p:nvPr>
            <p:ph type="title"/>
          </p:nvPr>
        </p:nvSpPr>
        <p:spPr>
          <a:xfrm>
            <a:off x="97351" y="87312"/>
            <a:ext cx="11984736" cy="346076"/>
          </a:xfrm>
        </p:spPr>
        <p:txBody>
          <a:bodyPr lIns="0" tIns="0" rIns="0" bIns="0"/>
          <a:lstStyle/>
          <a:p>
            <a:r>
              <a:rPr lang="en-US"/>
              <a:t>Click to edit Master title style</a:t>
            </a:r>
            <a:endParaRPr lang="en-CA" dirty="0"/>
          </a:p>
        </p:txBody>
      </p:sp>
      <p:sp>
        <p:nvSpPr>
          <p:cNvPr id="9" name="Content Placeholder 8"/>
          <p:cNvSpPr>
            <a:spLocks noGrp="1"/>
          </p:cNvSpPr>
          <p:nvPr>
            <p:ph sz="quarter" idx="12"/>
          </p:nvPr>
        </p:nvSpPr>
        <p:spPr>
          <a:xfrm>
            <a:off x="101600" y="609600"/>
            <a:ext cx="76200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Content Placeholder 10"/>
          <p:cNvSpPr>
            <a:spLocks noGrp="1"/>
          </p:cNvSpPr>
          <p:nvPr>
            <p:ph sz="quarter" idx="13"/>
          </p:nvPr>
        </p:nvSpPr>
        <p:spPr>
          <a:xfrm>
            <a:off x="101600" y="3874936"/>
            <a:ext cx="7620000" cy="2525864"/>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Content Placeholder 12"/>
          <p:cNvSpPr>
            <a:spLocks noGrp="1"/>
          </p:cNvSpPr>
          <p:nvPr>
            <p:ph sz="quarter" idx="14"/>
          </p:nvPr>
        </p:nvSpPr>
        <p:spPr>
          <a:xfrm>
            <a:off x="8432800" y="609600"/>
            <a:ext cx="3657600"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864164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up vertical">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101600" y="609600"/>
            <a:ext cx="3657600"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11"/>
          </p:nvPr>
        </p:nvSpPr>
        <p:spPr>
          <a:xfrm>
            <a:off x="4267200" y="609600"/>
            <a:ext cx="3657600"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Content Placeholder 10"/>
          <p:cNvSpPr>
            <a:spLocks noGrp="1"/>
          </p:cNvSpPr>
          <p:nvPr>
            <p:ph sz="quarter" idx="12"/>
          </p:nvPr>
        </p:nvSpPr>
        <p:spPr>
          <a:xfrm>
            <a:off x="8432800" y="609600"/>
            <a:ext cx="3657600"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itle 1"/>
          <p:cNvSpPr>
            <a:spLocks noGrp="1"/>
          </p:cNvSpPr>
          <p:nvPr>
            <p:ph type="title"/>
          </p:nvPr>
        </p:nvSpPr>
        <p:spPr>
          <a:xfrm>
            <a:off x="92863" y="80627"/>
            <a:ext cx="12001416" cy="356616"/>
          </a:xfrm>
        </p:spPr>
        <p:txBody>
          <a:bodyPr lIns="0" tIns="0" rIns="0" bIns="0"/>
          <a:lstStyle>
            <a:lvl1pPr>
              <a:defRPr>
                <a:solidFill>
                  <a:schemeClr val="accent2"/>
                </a:solidFill>
              </a:defRPr>
            </a:lvl1pPr>
          </a:lstStyle>
          <a:p>
            <a:r>
              <a:rPr lang="en-US"/>
              <a:t>Click to edit Master title style</a:t>
            </a:r>
            <a:endParaRPr lang="en-CA" dirty="0"/>
          </a:p>
        </p:txBody>
      </p:sp>
    </p:spTree>
    <p:extLst>
      <p:ext uri="{BB962C8B-B14F-4D97-AF65-F5344CB8AC3E}">
        <p14:creationId xmlns:p14="http://schemas.microsoft.com/office/powerpoint/2010/main" val="2836438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up Horizontal">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101600" y="609600"/>
            <a:ext cx="11988800" cy="180136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9"/>
          <p:cNvSpPr>
            <a:spLocks noGrp="1"/>
          </p:cNvSpPr>
          <p:nvPr>
            <p:ph sz="quarter" idx="11"/>
          </p:nvPr>
        </p:nvSpPr>
        <p:spPr>
          <a:xfrm>
            <a:off x="101600" y="2605841"/>
            <a:ext cx="11988800" cy="180136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Content Placeholder 11"/>
          <p:cNvSpPr>
            <a:spLocks noGrp="1"/>
          </p:cNvSpPr>
          <p:nvPr>
            <p:ph sz="quarter" idx="12"/>
          </p:nvPr>
        </p:nvSpPr>
        <p:spPr>
          <a:xfrm>
            <a:off x="101600" y="4602082"/>
            <a:ext cx="11988800" cy="180136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itle 1"/>
          <p:cNvSpPr>
            <a:spLocks noGrp="1"/>
          </p:cNvSpPr>
          <p:nvPr>
            <p:ph type="title"/>
          </p:nvPr>
        </p:nvSpPr>
        <p:spPr>
          <a:xfrm>
            <a:off x="92863" y="80627"/>
            <a:ext cx="12001416" cy="356616"/>
          </a:xfrm>
        </p:spPr>
        <p:txBody>
          <a:bodyPr lIns="0" tIns="0" rIns="0" bIns="0"/>
          <a:lstStyle>
            <a:lvl1pPr>
              <a:defRPr>
                <a:solidFill>
                  <a:schemeClr val="accent2"/>
                </a:solidFill>
              </a:defRPr>
            </a:lvl1pPr>
          </a:lstStyle>
          <a:p>
            <a:r>
              <a:rPr lang="en-US"/>
              <a:t>Click to edit Master title style</a:t>
            </a:r>
            <a:endParaRPr lang="en-CA" dirty="0"/>
          </a:p>
        </p:txBody>
      </p:sp>
    </p:spTree>
    <p:extLst>
      <p:ext uri="{BB962C8B-B14F-4D97-AF65-F5344CB8AC3E}">
        <p14:creationId xmlns:p14="http://schemas.microsoft.com/office/powerpoint/2010/main" val="45034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arter Page">
    <p:spTree>
      <p:nvGrpSpPr>
        <p:cNvPr id="1" name=""/>
        <p:cNvGrpSpPr/>
        <p:nvPr/>
      </p:nvGrpSpPr>
      <p:grpSpPr>
        <a:xfrm>
          <a:off x="0" y="0"/>
          <a:ext cx="0" cy="0"/>
          <a:chOff x="0" y="0"/>
          <a:chExt cx="0" cy="0"/>
        </a:xfrm>
      </p:grpSpPr>
      <p:sp>
        <p:nvSpPr>
          <p:cNvPr id="4" name="Content Placeholder 3"/>
          <p:cNvSpPr>
            <a:spLocks noGrp="1"/>
          </p:cNvSpPr>
          <p:nvPr>
            <p:ph sz="quarter" idx="13"/>
          </p:nvPr>
        </p:nvSpPr>
        <p:spPr>
          <a:xfrm>
            <a:off x="104251" y="609600"/>
            <a:ext cx="5384267"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14"/>
          </p:nvPr>
        </p:nvSpPr>
        <p:spPr>
          <a:xfrm>
            <a:off x="6705600" y="609600"/>
            <a:ext cx="53848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9"/>
          <p:cNvSpPr>
            <a:spLocks noGrp="1"/>
          </p:cNvSpPr>
          <p:nvPr>
            <p:ph sz="quarter" idx="15"/>
          </p:nvPr>
        </p:nvSpPr>
        <p:spPr>
          <a:xfrm>
            <a:off x="101600" y="3886200"/>
            <a:ext cx="5386917"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Content Placeholder 13"/>
          <p:cNvSpPr>
            <a:spLocks noGrp="1"/>
          </p:cNvSpPr>
          <p:nvPr>
            <p:ph sz="quarter" idx="16"/>
          </p:nvPr>
        </p:nvSpPr>
        <p:spPr>
          <a:xfrm>
            <a:off x="6705600" y="3886200"/>
            <a:ext cx="53848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itle 1"/>
          <p:cNvSpPr>
            <a:spLocks noGrp="1"/>
          </p:cNvSpPr>
          <p:nvPr>
            <p:ph type="title"/>
          </p:nvPr>
        </p:nvSpPr>
        <p:spPr>
          <a:xfrm>
            <a:off x="92863" y="80627"/>
            <a:ext cx="12001416" cy="356616"/>
          </a:xfrm>
        </p:spPr>
        <p:txBody>
          <a:bodyPr lIns="0" tIns="0" rIns="0" bIns="0"/>
          <a:lstStyle>
            <a:lvl1pPr>
              <a:defRPr>
                <a:solidFill>
                  <a:schemeClr val="accent2"/>
                </a:solidFill>
              </a:defRPr>
            </a:lvl1pPr>
          </a:lstStyle>
          <a:p>
            <a:r>
              <a:rPr lang="en-US"/>
              <a:t>Click to edit Master title style</a:t>
            </a:r>
            <a:endParaRPr lang="en-CA" dirty="0"/>
          </a:p>
        </p:txBody>
      </p:sp>
    </p:spTree>
    <p:extLst>
      <p:ext uri="{BB962C8B-B14F-4D97-AF65-F5344CB8AC3E}">
        <p14:creationId xmlns:p14="http://schemas.microsoft.com/office/powerpoint/2010/main" val="725309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page w/heading">
    <p:spTree>
      <p:nvGrpSpPr>
        <p:cNvPr id="1" name=""/>
        <p:cNvGrpSpPr/>
        <p:nvPr/>
      </p:nvGrpSpPr>
      <p:grpSpPr>
        <a:xfrm>
          <a:off x="0" y="0"/>
          <a:ext cx="0" cy="0"/>
          <a:chOff x="0" y="0"/>
          <a:chExt cx="0" cy="0"/>
        </a:xfrm>
      </p:grpSpPr>
      <p:sp>
        <p:nvSpPr>
          <p:cNvPr id="3" name="Text Placeholder 9"/>
          <p:cNvSpPr>
            <a:spLocks noGrp="1"/>
          </p:cNvSpPr>
          <p:nvPr>
            <p:ph type="body" sz="quarter" idx="18" hasCustomPrompt="1"/>
          </p:nvPr>
        </p:nvSpPr>
        <p:spPr>
          <a:xfrm>
            <a:off x="95251" y="609630"/>
            <a:ext cx="11995149" cy="379411"/>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5" name="Content Placeholder 4"/>
          <p:cNvSpPr>
            <a:spLocks noGrp="1"/>
          </p:cNvSpPr>
          <p:nvPr>
            <p:ph sz="quarter" idx="19"/>
          </p:nvPr>
        </p:nvSpPr>
        <p:spPr>
          <a:xfrm>
            <a:off x="101600" y="990600"/>
            <a:ext cx="1198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itle 1"/>
          <p:cNvSpPr>
            <a:spLocks noGrp="1"/>
          </p:cNvSpPr>
          <p:nvPr>
            <p:ph type="title"/>
          </p:nvPr>
        </p:nvSpPr>
        <p:spPr>
          <a:xfrm>
            <a:off x="92863" y="80627"/>
            <a:ext cx="12001416" cy="356616"/>
          </a:xfrm>
        </p:spPr>
        <p:txBody>
          <a:bodyPr lIns="0" tIns="0" rIns="0" bIns="0"/>
          <a:lstStyle>
            <a:lvl1pPr>
              <a:defRPr>
                <a:solidFill>
                  <a:schemeClr val="accent2"/>
                </a:solidFill>
              </a:defRPr>
            </a:lvl1pPr>
          </a:lstStyle>
          <a:p>
            <a:r>
              <a:rPr lang="en-US"/>
              <a:t>Click to edit Master title style</a:t>
            </a:r>
            <a:endParaRPr lang="en-CA" dirty="0"/>
          </a:p>
        </p:txBody>
      </p:sp>
      <p:sp>
        <p:nvSpPr>
          <p:cNvPr id="8" name="TextBox 7"/>
          <p:cNvSpPr txBox="1"/>
          <p:nvPr userDrawn="1"/>
        </p:nvSpPr>
        <p:spPr>
          <a:xfrm>
            <a:off x="71438" y="6553200"/>
            <a:ext cx="2294690" cy="246221"/>
          </a:xfrm>
          <a:prstGeom prst="rect">
            <a:avLst/>
          </a:prstGeom>
          <a:solidFill>
            <a:schemeClr val="bg1"/>
          </a:solidFill>
        </p:spPr>
        <p:txBody>
          <a:bodyPr wrap="square" rtlCol="0">
            <a:spAutoFit/>
          </a:bodyPr>
          <a:lstStyle/>
          <a:p>
            <a:pPr algn="l"/>
            <a:r>
              <a:rPr lang="en-US" sz="1000" b="1" dirty="0">
                <a:solidFill>
                  <a:schemeClr val="tx1"/>
                </a:solidFill>
              </a:rPr>
              <a:t>SCOTIABANK ECONOMICS</a:t>
            </a:r>
          </a:p>
        </p:txBody>
      </p:sp>
    </p:spTree>
    <p:extLst>
      <p:ext uri="{BB962C8B-B14F-4D97-AF65-F5344CB8AC3E}">
        <p14:creationId xmlns:p14="http://schemas.microsoft.com/office/powerpoint/2010/main" val="41746803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alf page w/headings">
    <p:spTree>
      <p:nvGrpSpPr>
        <p:cNvPr id="1" name=""/>
        <p:cNvGrpSpPr/>
        <p:nvPr/>
      </p:nvGrpSpPr>
      <p:grpSpPr>
        <a:xfrm>
          <a:off x="0" y="0"/>
          <a:ext cx="0" cy="0"/>
          <a:chOff x="0" y="0"/>
          <a:chExt cx="0" cy="0"/>
        </a:xfrm>
      </p:grpSpPr>
      <p:sp>
        <p:nvSpPr>
          <p:cNvPr id="2" name="Title 1"/>
          <p:cNvSpPr>
            <a:spLocks noGrp="1"/>
          </p:cNvSpPr>
          <p:nvPr>
            <p:ph type="title"/>
          </p:nvPr>
        </p:nvSpPr>
        <p:spPr>
          <a:xfrm>
            <a:off x="95252" y="80627"/>
            <a:ext cx="11999027" cy="356616"/>
          </a:xfrm>
        </p:spPr>
        <p:txBody>
          <a:bodyPr lIns="0" tIns="0" rIns="0" bIns="0"/>
          <a:lstStyle/>
          <a:p>
            <a:r>
              <a:rPr lang="en-US"/>
              <a:t>Click to edit Master title style</a:t>
            </a:r>
            <a:endParaRPr lang="en-CA" dirty="0"/>
          </a:p>
        </p:txBody>
      </p:sp>
      <p:sp>
        <p:nvSpPr>
          <p:cNvPr id="14" name="Text Placeholder 9"/>
          <p:cNvSpPr>
            <a:spLocks noGrp="1"/>
          </p:cNvSpPr>
          <p:nvPr>
            <p:ph type="body" sz="quarter" idx="14" hasCustomPrompt="1"/>
          </p:nvPr>
        </p:nvSpPr>
        <p:spPr>
          <a:xfrm>
            <a:off x="6703568" y="609601"/>
            <a:ext cx="5388864" cy="379439"/>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6" name="Text Placeholder 9"/>
          <p:cNvSpPr>
            <a:spLocks noGrp="1"/>
          </p:cNvSpPr>
          <p:nvPr>
            <p:ph type="body" sz="quarter" idx="18" hasCustomPrompt="1"/>
          </p:nvPr>
        </p:nvSpPr>
        <p:spPr>
          <a:xfrm>
            <a:off x="95252" y="609630"/>
            <a:ext cx="5393265" cy="379411"/>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9"/>
          </p:nvPr>
        </p:nvSpPr>
        <p:spPr>
          <a:xfrm>
            <a:off x="101600" y="990600"/>
            <a:ext cx="5386917"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20"/>
          </p:nvPr>
        </p:nvSpPr>
        <p:spPr>
          <a:xfrm>
            <a:off x="6705600" y="990600"/>
            <a:ext cx="5384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0647028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alf Page w/headings- Horizontal">
    <p:spTree>
      <p:nvGrpSpPr>
        <p:cNvPr id="1" name=""/>
        <p:cNvGrpSpPr/>
        <p:nvPr/>
      </p:nvGrpSpPr>
      <p:grpSpPr>
        <a:xfrm>
          <a:off x="0" y="0"/>
          <a:ext cx="0" cy="0"/>
          <a:chOff x="0" y="0"/>
          <a:chExt cx="0" cy="0"/>
        </a:xfrm>
      </p:grpSpPr>
      <p:sp>
        <p:nvSpPr>
          <p:cNvPr id="2" name="Title 1"/>
          <p:cNvSpPr>
            <a:spLocks noGrp="1"/>
          </p:cNvSpPr>
          <p:nvPr>
            <p:ph type="title"/>
          </p:nvPr>
        </p:nvSpPr>
        <p:spPr>
          <a:xfrm>
            <a:off x="95251" y="80627"/>
            <a:ext cx="11996928" cy="356616"/>
          </a:xfrm>
        </p:spPr>
        <p:txBody>
          <a:bodyPr lIns="0" tIns="0" rIns="0" bIns="0"/>
          <a:lstStyle/>
          <a:p>
            <a:r>
              <a:rPr lang="en-US"/>
              <a:t>Click to edit Master title style</a:t>
            </a:r>
            <a:endParaRPr lang="en-CA" dirty="0"/>
          </a:p>
        </p:txBody>
      </p:sp>
      <p:sp>
        <p:nvSpPr>
          <p:cNvPr id="14" name="Text Placeholder 10"/>
          <p:cNvSpPr>
            <a:spLocks noGrp="1"/>
          </p:cNvSpPr>
          <p:nvPr>
            <p:ph type="body" sz="quarter" idx="18" hasCustomPrompt="1"/>
          </p:nvPr>
        </p:nvSpPr>
        <p:spPr>
          <a:xfrm>
            <a:off x="95251" y="609600"/>
            <a:ext cx="11996928" cy="384048"/>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8" name="Text Placeholder 9"/>
          <p:cNvSpPr>
            <a:spLocks noGrp="1"/>
          </p:cNvSpPr>
          <p:nvPr>
            <p:ph type="body" sz="quarter" idx="22" hasCustomPrompt="1"/>
          </p:nvPr>
        </p:nvSpPr>
        <p:spPr>
          <a:xfrm>
            <a:off x="95251" y="3882999"/>
            <a:ext cx="11995148" cy="381026"/>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23"/>
          </p:nvPr>
        </p:nvSpPr>
        <p:spPr>
          <a:xfrm>
            <a:off x="101600" y="990600"/>
            <a:ext cx="11988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24"/>
          </p:nvPr>
        </p:nvSpPr>
        <p:spPr>
          <a:xfrm>
            <a:off x="101600" y="4267200"/>
            <a:ext cx="11988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8964665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up page mix w/headings">
    <p:spTree>
      <p:nvGrpSpPr>
        <p:cNvPr id="1" name=""/>
        <p:cNvGrpSpPr/>
        <p:nvPr/>
      </p:nvGrpSpPr>
      <p:grpSpPr>
        <a:xfrm>
          <a:off x="0" y="0"/>
          <a:ext cx="0" cy="0"/>
          <a:chOff x="0" y="0"/>
          <a:chExt cx="0" cy="0"/>
        </a:xfrm>
      </p:grpSpPr>
      <p:sp>
        <p:nvSpPr>
          <p:cNvPr id="12" name="Text Placeholder 11"/>
          <p:cNvSpPr>
            <a:spLocks noGrp="1"/>
          </p:cNvSpPr>
          <p:nvPr>
            <p:ph type="body" sz="quarter" idx="12" hasCustomPrompt="1"/>
          </p:nvPr>
        </p:nvSpPr>
        <p:spPr>
          <a:xfrm>
            <a:off x="95251" y="609601"/>
            <a:ext cx="3659699" cy="379413"/>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1" name="Text Placeholder 10"/>
          <p:cNvSpPr>
            <a:spLocks noGrp="1"/>
          </p:cNvSpPr>
          <p:nvPr>
            <p:ph type="body" sz="quarter" idx="18" hasCustomPrompt="1"/>
          </p:nvPr>
        </p:nvSpPr>
        <p:spPr>
          <a:xfrm>
            <a:off x="4476667" y="609602"/>
            <a:ext cx="7613733" cy="379411"/>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7" name="Text Placeholder 10"/>
          <p:cNvSpPr>
            <a:spLocks noGrp="1"/>
          </p:cNvSpPr>
          <p:nvPr>
            <p:ph type="body" sz="quarter" idx="20" hasCustomPrompt="1"/>
          </p:nvPr>
        </p:nvSpPr>
        <p:spPr>
          <a:xfrm>
            <a:off x="4476667" y="3884613"/>
            <a:ext cx="7613733" cy="379411"/>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21"/>
          </p:nvPr>
        </p:nvSpPr>
        <p:spPr>
          <a:xfrm>
            <a:off x="101600" y="990600"/>
            <a:ext cx="36576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22"/>
          </p:nvPr>
        </p:nvSpPr>
        <p:spPr>
          <a:xfrm>
            <a:off x="4470400" y="990600"/>
            <a:ext cx="76200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23"/>
          </p:nvPr>
        </p:nvSpPr>
        <p:spPr>
          <a:xfrm>
            <a:off x="4470400" y="4267200"/>
            <a:ext cx="76200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itle 1"/>
          <p:cNvSpPr>
            <a:spLocks noGrp="1"/>
          </p:cNvSpPr>
          <p:nvPr>
            <p:ph type="title"/>
          </p:nvPr>
        </p:nvSpPr>
        <p:spPr>
          <a:xfrm>
            <a:off x="92863" y="80627"/>
            <a:ext cx="12001416" cy="356616"/>
          </a:xfrm>
        </p:spPr>
        <p:txBody>
          <a:bodyPr lIns="0" tIns="0" rIns="0" bIns="0"/>
          <a:lstStyle>
            <a:lvl1pPr>
              <a:defRPr>
                <a:solidFill>
                  <a:schemeClr val="accent2"/>
                </a:solidFill>
              </a:defRPr>
            </a:lvl1pPr>
          </a:lstStyle>
          <a:p>
            <a:r>
              <a:rPr lang="en-US"/>
              <a:t>Click to edit Master title style</a:t>
            </a:r>
            <a:endParaRPr lang="en-CA" dirty="0"/>
          </a:p>
        </p:txBody>
      </p:sp>
    </p:spTree>
    <p:extLst>
      <p:ext uri="{BB962C8B-B14F-4D97-AF65-F5344CB8AC3E}">
        <p14:creationId xmlns:p14="http://schemas.microsoft.com/office/powerpoint/2010/main" val="2421149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O subtitle)">
    <p:spTree>
      <p:nvGrpSpPr>
        <p:cNvPr id="1" name=""/>
        <p:cNvGrpSpPr/>
        <p:nvPr/>
      </p:nvGrpSpPr>
      <p:grpSpPr>
        <a:xfrm>
          <a:off x="0" y="0"/>
          <a:ext cx="0" cy="0"/>
          <a:chOff x="0" y="0"/>
          <a:chExt cx="0" cy="0"/>
        </a:xfrm>
      </p:grpSpPr>
      <p:sp>
        <p:nvSpPr>
          <p:cNvPr id="8" name="Rectangle 7"/>
          <p:cNvSpPr/>
          <p:nvPr userDrawn="1"/>
        </p:nvSpPr>
        <p:spPr>
          <a:xfrm>
            <a:off x="453937" y="2740627"/>
            <a:ext cx="8664663" cy="1060704"/>
          </a:xfrm>
          <a:prstGeom prst="rect">
            <a:avLst/>
          </a:prstGeom>
          <a:solidFill>
            <a:schemeClr val="bg1"/>
          </a:solidFill>
          <a:ln w="25400">
            <a:solidFill>
              <a:srgbClr val="EC1B2E"/>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50000"/>
              </a:spcBef>
              <a:spcAft>
                <a:spcPct val="0"/>
              </a:spcAft>
            </a:pPr>
            <a:endParaRPr lang="en-US" sz="800" dirty="0">
              <a:solidFill>
                <a:srgbClr val="FFFFFF"/>
              </a:solidFill>
            </a:endParaRPr>
          </a:p>
        </p:txBody>
      </p:sp>
      <p:sp>
        <p:nvSpPr>
          <p:cNvPr id="15" name="Title 1"/>
          <p:cNvSpPr>
            <a:spLocks noGrp="1"/>
          </p:cNvSpPr>
          <p:nvPr>
            <p:ph type="ctrTitle"/>
          </p:nvPr>
        </p:nvSpPr>
        <p:spPr>
          <a:xfrm>
            <a:off x="711963" y="2994754"/>
            <a:ext cx="8095488" cy="552450"/>
          </a:xfrm>
        </p:spPr>
        <p:txBody>
          <a:bodyPr lIns="0" rIns="0" anchor="ctr">
            <a:normAutofit/>
          </a:bodyPr>
          <a:lstStyle>
            <a:lvl1pPr algn="r">
              <a:defRPr sz="2400">
                <a:solidFill>
                  <a:schemeClr val="accent2"/>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57" name="Text Placeholder 2"/>
          <p:cNvSpPr>
            <a:spLocks noGrp="1"/>
          </p:cNvSpPr>
          <p:nvPr>
            <p:ph type="body" sz="quarter" idx="10"/>
          </p:nvPr>
        </p:nvSpPr>
        <p:spPr>
          <a:xfrm>
            <a:off x="711963" y="3886200"/>
            <a:ext cx="8095488" cy="301752"/>
          </a:xfrm>
        </p:spPr>
        <p:txBody>
          <a:bodyPr rIns="0" anchor="ctr"/>
          <a:lstStyle>
            <a:lvl1pPr algn="r">
              <a:defRPr>
                <a:solidFill>
                  <a:schemeClr val="accent2"/>
                </a:solidFill>
              </a:defRPr>
            </a:lvl1pPr>
          </a:lstStyle>
          <a:p>
            <a:pPr lvl="0"/>
            <a:r>
              <a:rPr lang="en-US"/>
              <a:t>Click to edit Master text styles</a:t>
            </a:r>
          </a:p>
        </p:txBody>
      </p:sp>
      <p:sp>
        <p:nvSpPr>
          <p:cNvPr id="7" name="Rectangle 6"/>
          <p:cNvSpPr/>
          <p:nvPr userDrawn="1"/>
        </p:nvSpPr>
        <p:spPr>
          <a:xfrm>
            <a:off x="1" y="2740627"/>
            <a:ext cx="453937" cy="1060704"/>
          </a:xfrm>
          <a:prstGeom prst="rect">
            <a:avLst/>
          </a:prstGeom>
          <a:solidFill>
            <a:srgbClr val="EC1B2E"/>
          </a:solidFill>
          <a:ln w="25400">
            <a:solidFill>
              <a:srgbClr val="EC1B2E"/>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50000"/>
              </a:spcBef>
              <a:spcAft>
                <a:spcPct val="0"/>
              </a:spcAft>
            </a:pPr>
            <a:endParaRPr lang="en-US" sz="800" dirty="0">
              <a:solidFill>
                <a:srgbClr val="FFFFFF"/>
              </a:solidFill>
            </a:endParaRPr>
          </a:p>
        </p:txBody>
      </p:sp>
      <p:pic>
        <p:nvPicPr>
          <p:cNvPr id="1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845294" y="5886450"/>
            <a:ext cx="2860933" cy="365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88857" y="6042660"/>
            <a:ext cx="2442275" cy="91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69878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up vertical w/headings">
    <p:spTree>
      <p:nvGrpSpPr>
        <p:cNvPr id="1" name=""/>
        <p:cNvGrpSpPr/>
        <p:nvPr/>
      </p:nvGrpSpPr>
      <p:grpSpPr>
        <a:xfrm>
          <a:off x="0" y="0"/>
          <a:ext cx="0" cy="0"/>
          <a:chOff x="0" y="0"/>
          <a:chExt cx="0" cy="0"/>
        </a:xfrm>
      </p:grpSpPr>
      <p:sp>
        <p:nvSpPr>
          <p:cNvPr id="10" name="Text Placeholder 10"/>
          <p:cNvSpPr>
            <a:spLocks noGrp="1"/>
          </p:cNvSpPr>
          <p:nvPr>
            <p:ph type="body" sz="quarter" idx="18" hasCustomPrompt="1"/>
          </p:nvPr>
        </p:nvSpPr>
        <p:spPr>
          <a:xfrm>
            <a:off x="95252" y="609601"/>
            <a:ext cx="3659699" cy="379413"/>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4" name="Text Placeholder 10"/>
          <p:cNvSpPr>
            <a:spLocks noGrp="1"/>
          </p:cNvSpPr>
          <p:nvPr>
            <p:ph type="body" sz="quarter" idx="20" hasCustomPrompt="1"/>
          </p:nvPr>
        </p:nvSpPr>
        <p:spPr>
          <a:xfrm>
            <a:off x="8430701" y="609601"/>
            <a:ext cx="3659699" cy="379413"/>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8" name="Text Placeholder 10"/>
          <p:cNvSpPr>
            <a:spLocks noGrp="1"/>
          </p:cNvSpPr>
          <p:nvPr>
            <p:ph type="body" sz="quarter" idx="22" hasCustomPrompt="1"/>
          </p:nvPr>
        </p:nvSpPr>
        <p:spPr>
          <a:xfrm>
            <a:off x="4274520" y="609601"/>
            <a:ext cx="3659699" cy="379413"/>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23"/>
          </p:nvPr>
        </p:nvSpPr>
        <p:spPr>
          <a:xfrm>
            <a:off x="101600" y="990600"/>
            <a:ext cx="36576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24"/>
          </p:nvPr>
        </p:nvSpPr>
        <p:spPr>
          <a:xfrm>
            <a:off x="4267200" y="990600"/>
            <a:ext cx="36576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25"/>
          </p:nvPr>
        </p:nvSpPr>
        <p:spPr>
          <a:xfrm>
            <a:off x="8432800" y="990600"/>
            <a:ext cx="36576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1"/>
          <p:cNvSpPr>
            <a:spLocks noGrp="1"/>
          </p:cNvSpPr>
          <p:nvPr>
            <p:ph type="title"/>
          </p:nvPr>
        </p:nvSpPr>
        <p:spPr>
          <a:xfrm>
            <a:off x="92863" y="80627"/>
            <a:ext cx="12001416" cy="356616"/>
          </a:xfrm>
        </p:spPr>
        <p:txBody>
          <a:bodyPr lIns="0" tIns="0" rIns="0" bIns="0"/>
          <a:lstStyle>
            <a:lvl1pPr>
              <a:defRPr>
                <a:solidFill>
                  <a:schemeClr val="accent2"/>
                </a:solidFill>
              </a:defRPr>
            </a:lvl1pPr>
          </a:lstStyle>
          <a:p>
            <a:r>
              <a:rPr lang="en-US"/>
              <a:t>Click to edit Master title style</a:t>
            </a:r>
            <a:endParaRPr lang="en-CA" dirty="0"/>
          </a:p>
        </p:txBody>
      </p:sp>
    </p:spTree>
    <p:extLst>
      <p:ext uri="{BB962C8B-B14F-4D97-AF65-F5344CB8AC3E}">
        <p14:creationId xmlns:p14="http://schemas.microsoft.com/office/powerpoint/2010/main" val="31483828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up horizonal w/heading">
    <p:spTree>
      <p:nvGrpSpPr>
        <p:cNvPr id="1" name=""/>
        <p:cNvGrpSpPr/>
        <p:nvPr/>
      </p:nvGrpSpPr>
      <p:grpSpPr>
        <a:xfrm>
          <a:off x="0" y="0"/>
          <a:ext cx="0" cy="0"/>
          <a:chOff x="0" y="0"/>
          <a:chExt cx="0" cy="0"/>
        </a:xfrm>
      </p:grpSpPr>
      <p:sp>
        <p:nvSpPr>
          <p:cNvPr id="2" name="Title 1"/>
          <p:cNvSpPr>
            <a:spLocks noGrp="1"/>
          </p:cNvSpPr>
          <p:nvPr>
            <p:ph type="title"/>
          </p:nvPr>
        </p:nvSpPr>
        <p:spPr>
          <a:xfrm>
            <a:off x="95333" y="80627"/>
            <a:ext cx="11995067" cy="356616"/>
          </a:xfrm>
        </p:spPr>
        <p:txBody>
          <a:bodyPr lIns="0" tIns="0" rIns="0" bIns="0"/>
          <a:lstStyle/>
          <a:p>
            <a:r>
              <a:rPr lang="en-US"/>
              <a:t>Click to edit Master title style</a:t>
            </a:r>
            <a:endParaRPr lang="en-CA" dirty="0"/>
          </a:p>
        </p:txBody>
      </p:sp>
      <p:sp>
        <p:nvSpPr>
          <p:cNvPr id="12" name="Text Placeholder 11"/>
          <p:cNvSpPr>
            <a:spLocks noGrp="1"/>
          </p:cNvSpPr>
          <p:nvPr>
            <p:ph type="body" sz="quarter" idx="13" hasCustomPrompt="1"/>
          </p:nvPr>
        </p:nvSpPr>
        <p:spPr>
          <a:xfrm>
            <a:off x="95333" y="609601"/>
            <a:ext cx="11996928" cy="379437"/>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1" name="Text Placeholder 11"/>
          <p:cNvSpPr>
            <a:spLocks noGrp="1"/>
          </p:cNvSpPr>
          <p:nvPr>
            <p:ph type="body" sz="quarter" idx="15" hasCustomPrompt="1"/>
          </p:nvPr>
        </p:nvSpPr>
        <p:spPr>
          <a:xfrm>
            <a:off x="95333" y="4612183"/>
            <a:ext cx="11996928" cy="379437"/>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5" name="Text Placeholder 11"/>
          <p:cNvSpPr>
            <a:spLocks noGrp="1"/>
          </p:cNvSpPr>
          <p:nvPr>
            <p:ph type="body" sz="quarter" idx="17" hasCustomPrompt="1"/>
          </p:nvPr>
        </p:nvSpPr>
        <p:spPr>
          <a:xfrm>
            <a:off x="95333" y="2616624"/>
            <a:ext cx="11996928" cy="379437"/>
          </a:xfrm>
          <a:noFill/>
        </p:spPr>
        <p:txBody>
          <a:bodyPr wrap="none" lIns="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8"/>
          </p:nvPr>
        </p:nvSpPr>
        <p:spPr>
          <a:xfrm>
            <a:off x="101600" y="994576"/>
            <a:ext cx="11990661" cy="1408176"/>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9"/>
          </p:nvPr>
        </p:nvSpPr>
        <p:spPr>
          <a:xfrm>
            <a:off x="101600" y="3001230"/>
            <a:ext cx="11990661" cy="1408176"/>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9"/>
          <p:cNvSpPr>
            <a:spLocks noGrp="1"/>
          </p:cNvSpPr>
          <p:nvPr>
            <p:ph sz="quarter" idx="20"/>
          </p:nvPr>
        </p:nvSpPr>
        <p:spPr>
          <a:xfrm>
            <a:off x="101600" y="4992624"/>
            <a:ext cx="11990661" cy="1408176"/>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3853802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arter pagel w/headings">
    <p:spTree>
      <p:nvGrpSpPr>
        <p:cNvPr id="1" name=""/>
        <p:cNvGrpSpPr/>
        <p:nvPr/>
      </p:nvGrpSpPr>
      <p:grpSpPr>
        <a:xfrm>
          <a:off x="0" y="0"/>
          <a:ext cx="0" cy="0"/>
          <a:chOff x="0" y="0"/>
          <a:chExt cx="0" cy="0"/>
        </a:xfrm>
      </p:grpSpPr>
      <p:sp>
        <p:nvSpPr>
          <p:cNvPr id="2" name="Title 1"/>
          <p:cNvSpPr>
            <a:spLocks noGrp="1"/>
          </p:cNvSpPr>
          <p:nvPr>
            <p:ph type="title"/>
          </p:nvPr>
        </p:nvSpPr>
        <p:spPr>
          <a:xfrm>
            <a:off x="95252" y="80627"/>
            <a:ext cx="11999027" cy="356616"/>
          </a:xfrm>
        </p:spPr>
        <p:txBody>
          <a:bodyPr lIns="0" tIns="0" rIns="0" bIns="0"/>
          <a:lstStyle/>
          <a:p>
            <a:r>
              <a:rPr lang="en-US"/>
              <a:t>Click to edit Master title style</a:t>
            </a:r>
            <a:endParaRPr lang="en-CA" dirty="0"/>
          </a:p>
        </p:txBody>
      </p:sp>
      <p:sp>
        <p:nvSpPr>
          <p:cNvPr id="14" name="Text Placeholder 9"/>
          <p:cNvSpPr>
            <a:spLocks noGrp="1"/>
          </p:cNvSpPr>
          <p:nvPr>
            <p:ph type="body" sz="quarter" idx="14" hasCustomPrompt="1"/>
          </p:nvPr>
        </p:nvSpPr>
        <p:spPr>
          <a:xfrm>
            <a:off x="6703568" y="609601"/>
            <a:ext cx="5388864" cy="379439"/>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6" name="Text Placeholder 9"/>
          <p:cNvSpPr>
            <a:spLocks noGrp="1"/>
          </p:cNvSpPr>
          <p:nvPr>
            <p:ph type="body" sz="quarter" idx="18" hasCustomPrompt="1"/>
          </p:nvPr>
        </p:nvSpPr>
        <p:spPr>
          <a:xfrm>
            <a:off x="95252" y="609630"/>
            <a:ext cx="5393265" cy="379411"/>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9" name="Text Placeholder 9"/>
          <p:cNvSpPr>
            <a:spLocks noGrp="1"/>
          </p:cNvSpPr>
          <p:nvPr>
            <p:ph type="body" sz="quarter" idx="20" hasCustomPrompt="1"/>
          </p:nvPr>
        </p:nvSpPr>
        <p:spPr>
          <a:xfrm>
            <a:off x="6703568" y="3882998"/>
            <a:ext cx="5388864" cy="381027"/>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2" name="Text Placeholder 9"/>
          <p:cNvSpPr>
            <a:spLocks noGrp="1"/>
          </p:cNvSpPr>
          <p:nvPr>
            <p:ph type="body" sz="quarter" idx="22" hasCustomPrompt="1"/>
          </p:nvPr>
        </p:nvSpPr>
        <p:spPr>
          <a:xfrm>
            <a:off x="95252" y="3882999"/>
            <a:ext cx="5388864" cy="381026"/>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23"/>
          </p:nvPr>
        </p:nvSpPr>
        <p:spPr>
          <a:xfrm>
            <a:off x="101600" y="990600"/>
            <a:ext cx="5386917"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24"/>
          </p:nvPr>
        </p:nvSpPr>
        <p:spPr>
          <a:xfrm>
            <a:off x="6705600" y="9906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25"/>
          </p:nvPr>
        </p:nvSpPr>
        <p:spPr>
          <a:xfrm>
            <a:off x="101600" y="4267200"/>
            <a:ext cx="5386917"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9"/>
          <p:cNvSpPr>
            <a:spLocks noGrp="1"/>
          </p:cNvSpPr>
          <p:nvPr>
            <p:ph sz="quarter" idx="26"/>
          </p:nvPr>
        </p:nvSpPr>
        <p:spPr>
          <a:xfrm>
            <a:off x="6705600" y="42672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4579809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up mix vertical w/headings">
    <p:spTree>
      <p:nvGrpSpPr>
        <p:cNvPr id="1" name=""/>
        <p:cNvGrpSpPr/>
        <p:nvPr/>
      </p:nvGrpSpPr>
      <p:grpSpPr>
        <a:xfrm>
          <a:off x="0" y="0"/>
          <a:ext cx="0" cy="0"/>
          <a:chOff x="0" y="0"/>
          <a:chExt cx="0" cy="0"/>
        </a:xfrm>
      </p:grpSpPr>
      <p:sp>
        <p:nvSpPr>
          <p:cNvPr id="2" name="Title 1"/>
          <p:cNvSpPr>
            <a:spLocks noGrp="1"/>
          </p:cNvSpPr>
          <p:nvPr>
            <p:ph type="title"/>
          </p:nvPr>
        </p:nvSpPr>
        <p:spPr>
          <a:xfrm>
            <a:off x="95253" y="80627"/>
            <a:ext cx="11995148" cy="356616"/>
          </a:xfrm>
        </p:spPr>
        <p:txBody>
          <a:bodyPr lIns="0" tIns="0" rIns="0" bIns="0"/>
          <a:lstStyle/>
          <a:p>
            <a:r>
              <a:rPr lang="en-US"/>
              <a:t>Click to edit Master title style</a:t>
            </a:r>
            <a:endParaRPr lang="en-CA" dirty="0"/>
          </a:p>
        </p:txBody>
      </p:sp>
      <p:sp>
        <p:nvSpPr>
          <p:cNvPr id="12" name="Text Placeholder 9"/>
          <p:cNvSpPr>
            <a:spLocks noGrp="1"/>
          </p:cNvSpPr>
          <p:nvPr>
            <p:ph type="body" sz="quarter" idx="14" hasCustomPrompt="1"/>
          </p:nvPr>
        </p:nvSpPr>
        <p:spPr>
          <a:xfrm>
            <a:off x="6703568" y="609601"/>
            <a:ext cx="5388864" cy="379439"/>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5" name="Text Placeholder 9"/>
          <p:cNvSpPr>
            <a:spLocks noGrp="1"/>
          </p:cNvSpPr>
          <p:nvPr>
            <p:ph type="body" sz="quarter" idx="16" hasCustomPrompt="1"/>
          </p:nvPr>
        </p:nvSpPr>
        <p:spPr>
          <a:xfrm>
            <a:off x="6703568" y="3873501"/>
            <a:ext cx="5388864" cy="379439"/>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7"/>
          </p:nvPr>
        </p:nvSpPr>
        <p:spPr>
          <a:xfrm>
            <a:off x="101600" y="609600"/>
            <a:ext cx="5386917" cy="579119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8"/>
          </p:nvPr>
        </p:nvSpPr>
        <p:spPr>
          <a:xfrm>
            <a:off x="6705600" y="9906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19"/>
          </p:nvPr>
        </p:nvSpPr>
        <p:spPr>
          <a:xfrm>
            <a:off x="6705600" y="42672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75468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up mix horizontal w/headings">
    <p:spTree>
      <p:nvGrpSpPr>
        <p:cNvPr id="1" name=""/>
        <p:cNvGrpSpPr/>
        <p:nvPr/>
      </p:nvGrpSpPr>
      <p:grpSpPr>
        <a:xfrm>
          <a:off x="0" y="0"/>
          <a:ext cx="0" cy="0"/>
          <a:chOff x="0" y="0"/>
          <a:chExt cx="0" cy="0"/>
        </a:xfrm>
      </p:grpSpPr>
      <p:sp>
        <p:nvSpPr>
          <p:cNvPr id="2" name="Title 1"/>
          <p:cNvSpPr>
            <a:spLocks noGrp="1"/>
          </p:cNvSpPr>
          <p:nvPr>
            <p:ph type="title"/>
          </p:nvPr>
        </p:nvSpPr>
        <p:spPr>
          <a:xfrm>
            <a:off x="92863" y="80627"/>
            <a:ext cx="12001416" cy="356616"/>
          </a:xfrm>
        </p:spPr>
        <p:txBody>
          <a:bodyPr lIns="0" tIns="0" rIns="0" bIns="0"/>
          <a:lstStyle>
            <a:lvl1pPr>
              <a:defRPr>
                <a:solidFill>
                  <a:schemeClr val="accent2"/>
                </a:solidFill>
              </a:defRPr>
            </a:lvl1pPr>
          </a:lstStyle>
          <a:p>
            <a:r>
              <a:rPr lang="en-US"/>
              <a:t>Click to edit Master title style</a:t>
            </a:r>
            <a:endParaRPr lang="en-CA" dirty="0"/>
          </a:p>
        </p:txBody>
      </p:sp>
      <p:sp>
        <p:nvSpPr>
          <p:cNvPr id="13" name="Text Placeholder 9"/>
          <p:cNvSpPr>
            <a:spLocks noGrp="1"/>
          </p:cNvSpPr>
          <p:nvPr>
            <p:ph type="body" sz="quarter" idx="14" hasCustomPrompt="1"/>
          </p:nvPr>
        </p:nvSpPr>
        <p:spPr>
          <a:xfrm>
            <a:off x="6703568" y="3873497"/>
            <a:ext cx="5388864" cy="379439"/>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5" name="Text Placeholder 9"/>
          <p:cNvSpPr>
            <a:spLocks noGrp="1"/>
          </p:cNvSpPr>
          <p:nvPr>
            <p:ph type="body" sz="quarter" idx="16" hasCustomPrompt="1"/>
          </p:nvPr>
        </p:nvSpPr>
        <p:spPr>
          <a:xfrm>
            <a:off x="99653" y="3873497"/>
            <a:ext cx="5388864" cy="379439"/>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7"/>
          </p:nvPr>
        </p:nvSpPr>
        <p:spPr>
          <a:xfrm>
            <a:off x="101600" y="609600"/>
            <a:ext cx="119888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8"/>
          </p:nvPr>
        </p:nvSpPr>
        <p:spPr>
          <a:xfrm>
            <a:off x="101600" y="4267200"/>
            <a:ext cx="5386917"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19"/>
          </p:nvPr>
        </p:nvSpPr>
        <p:spPr>
          <a:xfrm>
            <a:off x="6705600" y="42672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05546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3-up mix horizontal w/headings">
    <p:spTree>
      <p:nvGrpSpPr>
        <p:cNvPr id="1" name=""/>
        <p:cNvGrpSpPr/>
        <p:nvPr/>
      </p:nvGrpSpPr>
      <p:grpSpPr>
        <a:xfrm>
          <a:off x="0" y="0"/>
          <a:ext cx="0" cy="0"/>
          <a:chOff x="0" y="0"/>
          <a:chExt cx="0" cy="0"/>
        </a:xfrm>
      </p:grpSpPr>
      <p:sp>
        <p:nvSpPr>
          <p:cNvPr id="2" name="Title 1"/>
          <p:cNvSpPr>
            <a:spLocks noGrp="1"/>
          </p:cNvSpPr>
          <p:nvPr>
            <p:ph type="title"/>
          </p:nvPr>
        </p:nvSpPr>
        <p:spPr>
          <a:xfrm>
            <a:off x="92863" y="80627"/>
            <a:ext cx="12001416" cy="356616"/>
          </a:xfrm>
        </p:spPr>
        <p:txBody>
          <a:bodyPr lIns="0" tIns="0" rIns="0" bIns="0"/>
          <a:lstStyle>
            <a:lvl1pPr>
              <a:defRPr>
                <a:solidFill>
                  <a:schemeClr val="accent2"/>
                </a:solidFill>
              </a:defRPr>
            </a:lvl1pPr>
          </a:lstStyle>
          <a:p>
            <a:r>
              <a:rPr lang="en-US"/>
              <a:t>Click to edit Master title style</a:t>
            </a:r>
            <a:endParaRPr lang="en-CA" dirty="0"/>
          </a:p>
        </p:txBody>
      </p:sp>
      <p:sp>
        <p:nvSpPr>
          <p:cNvPr id="13" name="Text Placeholder 9"/>
          <p:cNvSpPr>
            <a:spLocks noGrp="1"/>
          </p:cNvSpPr>
          <p:nvPr>
            <p:ph type="body" sz="quarter" idx="14" hasCustomPrompt="1"/>
          </p:nvPr>
        </p:nvSpPr>
        <p:spPr>
          <a:xfrm>
            <a:off x="6703568" y="609601"/>
            <a:ext cx="5388864" cy="379439"/>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5" name="Text Placeholder 9"/>
          <p:cNvSpPr>
            <a:spLocks noGrp="1"/>
          </p:cNvSpPr>
          <p:nvPr>
            <p:ph type="body" sz="quarter" idx="16" hasCustomPrompt="1"/>
          </p:nvPr>
        </p:nvSpPr>
        <p:spPr>
          <a:xfrm>
            <a:off x="99653" y="609601"/>
            <a:ext cx="5388864" cy="379439"/>
          </a:xfrm>
          <a:noFill/>
        </p:spPr>
        <p:txBody>
          <a:bodyPr wrap="none" l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7"/>
          </p:nvPr>
        </p:nvSpPr>
        <p:spPr>
          <a:xfrm>
            <a:off x="101600" y="990600"/>
            <a:ext cx="5386917"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8"/>
          </p:nvPr>
        </p:nvSpPr>
        <p:spPr>
          <a:xfrm>
            <a:off x="6705600" y="9906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19"/>
          </p:nvPr>
        </p:nvSpPr>
        <p:spPr>
          <a:xfrm>
            <a:off x="101600" y="3886200"/>
            <a:ext cx="119888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9950851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6-up w/heading">
    <p:spTree>
      <p:nvGrpSpPr>
        <p:cNvPr id="1" name=""/>
        <p:cNvGrpSpPr/>
        <p:nvPr/>
      </p:nvGrpSpPr>
      <p:grpSpPr>
        <a:xfrm>
          <a:off x="0" y="0"/>
          <a:ext cx="0" cy="0"/>
          <a:chOff x="0" y="0"/>
          <a:chExt cx="0" cy="0"/>
        </a:xfrm>
      </p:grpSpPr>
      <p:sp>
        <p:nvSpPr>
          <p:cNvPr id="5" name="Text Placeholder 11"/>
          <p:cNvSpPr>
            <a:spLocks noGrp="1"/>
          </p:cNvSpPr>
          <p:nvPr>
            <p:ph type="body" sz="quarter" idx="12" hasCustomPrompt="1"/>
          </p:nvPr>
        </p:nvSpPr>
        <p:spPr>
          <a:xfrm>
            <a:off x="97351" y="609600"/>
            <a:ext cx="3657600" cy="379678"/>
          </a:xfrm>
          <a:noFill/>
        </p:spPr>
        <p:txBody>
          <a:bodyPr wrap="none"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4" name="Title 1"/>
          <p:cNvSpPr>
            <a:spLocks noGrp="1"/>
          </p:cNvSpPr>
          <p:nvPr>
            <p:ph type="title"/>
          </p:nvPr>
        </p:nvSpPr>
        <p:spPr>
          <a:xfrm>
            <a:off x="97351" y="80627"/>
            <a:ext cx="11990955" cy="356616"/>
          </a:xfrm>
        </p:spPr>
        <p:txBody>
          <a:bodyPr tIns="0" rIns="0" bIns="0"/>
          <a:lstStyle>
            <a:lvl1pPr>
              <a:defRPr>
                <a:solidFill>
                  <a:schemeClr val="accent2"/>
                </a:solidFill>
              </a:defRPr>
            </a:lvl1pPr>
          </a:lstStyle>
          <a:p>
            <a:r>
              <a:rPr lang="en-US"/>
              <a:t>Click to edit Master title style</a:t>
            </a:r>
            <a:endParaRPr lang="en-CA" dirty="0"/>
          </a:p>
        </p:txBody>
      </p:sp>
      <p:sp>
        <p:nvSpPr>
          <p:cNvPr id="16" name="Text Placeholder 11"/>
          <p:cNvSpPr>
            <a:spLocks noGrp="1"/>
          </p:cNvSpPr>
          <p:nvPr>
            <p:ph type="body" sz="quarter" idx="14" hasCustomPrompt="1"/>
          </p:nvPr>
        </p:nvSpPr>
        <p:spPr>
          <a:xfrm>
            <a:off x="4267200" y="609600"/>
            <a:ext cx="3657600" cy="379678"/>
          </a:xfrm>
          <a:noFill/>
        </p:spPr>
        <p:txBody>
          <a:bodyPr wrap="none"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8" name="Text Placeholder 11"/>
          <p:cNvSpPr>
            <a:spLocks noGrp="1"/>
          </p:cNvSpPr>
          <p:nvPr>
            <p:ph type="body" sz="quarter" idx="16" hasCustomPrompt="1"/>
          </p:nvPr>
        </p:nvSpPr>
        <p:spPr>
          <a:xfrm>
            <a:off x="8425480" y="609600"/>
            <a:ext cx="3657600" cy="379678"/>
          </a:xfrm>
          <a:noFill/>
        </p:spPr>
        <p:txBody>
          <a:bodyPr wrap="none"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0" name="Text Placeholder 11"/>
          <p:cNvSpPr>
            <a:spLocks noGrp="1"/>
          </p:cNvSpPr>
          <p:nvPr>
            <p:ph type="body" sz="quarter" idx="18" hasCustomPrompt="1"/>
          </p:nvPr>
        </p:nvSpPr>
        <p:spPr>
          <a:xfrm>
            <a:off x="97351" y="3658922"/>
            <a:ext cx="3657600" cy="379678"/>
          </a:xfrm>
          <a:noFill/>
        </p:spPr>
        <p:txBody>
          <a:bodyPr wrap="none"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2" name="Text Placeholder 11"/>
          <p:cNvSpPr>
            <a:spLocks noGrp="1"/>
          </p:cNvSpPr>
          <p:nvPr>
            <p:ph type="body" sz="quarter" idx="20" hasCustomPrompt="1"/>
          </p:nvPr>
        </p:nvSpPr>
        <p:spPr>
          <a:xfrm>
            <a:off x="4267200" y="3658922"/>
            <a:ext cx="3657600" cy="379678"/>
          </a:xfrm>
          <a:noFill/>
        </p:spPr>
        <p:txBody>
          <a:bodyPr wrap="none"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4" name="Text Placeholder 11"/>
          <p:cNvSpPr>
            <a:spLocks noGrp="1"/>
          </p:cNvSpPr>
          <p:nvPr>
            <p:ph type="body" sz="quarter" idx="22" hasCustomPrompt="1"/>
          </p:nvPr>
        </p:nvSpPr>
        <p:spPr>
          <a:xfrm>
            <a:off x="8425480" y="3658922"/>
            <a:ext cx="3657600" cy="379678"/>
          </a:xfrm>
          <a:noFill/>
        </p:spPr>
        <p:txBody>
          <a:bodyPr wrap="none"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23"/>
          </p:nvPr>
        </p:nvSpPr>
        <p:spPr>
          <a:xfrm>
            <a:off x="101600" y="981075"/>
            <a:ext cx="3657600" cy="2359152"/>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24"/>
          </p:nvPr>
        </p:nvSpPr>
        <p:spPr>
          <a:xfrm>
            <a:off x="8432800" y="981075"/>
            <a:ext cx="3657600" cy="2359152"/>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25"/>
          </p:nvPr>
        </p:nvSpPr>
        <p:spPr>
          <a:xfrm>
            <a:off x="8432800" y="4038600"/>
            <a:ext cx="3657600" cy="2359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26"/>
          </p:nvPr>
        </p:nvSpPr>
        <p:spPr>
          <a:xfrm>
            <a:off x="101600" y="4038600"/>
            <a:ext cx="3657600" cy="2359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27"/>
          </p:nvPr>
        </p:nvSpPr>
        <p:spPr>
          <a:xfrm>
            <a:off x="4267200" y="981075"/>
            <a:ext cx="3657600" cy="2359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Content Placeholder 25"/>
          <p:cNvSpPr>
            <a:spLocks noGrp="1"/>
          </p:cNvSpPr>
          <p:nvPr>
            <p:ph sz="quarter" idx="28"/>
          </p:nvPr>
        </p:nvSpPr>
        <p:spPr>
          <a:xfrm>
            <a:off x="4267200" y="4038600"/>
            <a:ext cx="3657600" cy="2359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515718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ullpage w/heading (indented)">
    <p:spTree>
      <p:nvGrpSpPr>
        <p:cNvPr id="1" name=""/>
        <p:cNvGrpSpPr/>
        <p:nvPr/>
      </p:nvGrpSpPr>
      <p:grpSpPr>
        <a:xfrm>
          <a:off x="0" y="0"/>
          <a:ext cx="0" cy="0"/>
          <a:chOff x="0" y="0"/>
          <a:chExt cx="0" cy="0"/>
        </a:xfrm>
      </p:grpSpPr>
      <p:sp>
        <p:nvSpPr>
          <p:cNvPr id="3" name="Content Placeholder 4"/>
          <p:cNvSpPr>
            <a:spLocks noGrp="1"/>
          </p:cNvSpPr>
          <p:nvPr>
            <p:ph sz="quarter" idx="11" hasCustomPrompt="1"/>
          </p:nvPr>
        </p:nvSpPr>
        <p:spPr>
          <a:xfrm>
            <a:off x="99483" y="609600"/>
            <a:ext cx="11990916" cy="379438"/>
          </a:xfrm>
          <a:noFill/>
        </p:spPr>
        <p:txBody>
          <a:bodyPr wrap="none" lIns="45720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5" name="Content Placeholder 4"/>
          <p:cNvSpPr>
            <a:spLocks noGrp="1"/>
          </p:cNvSpPr>
          <p:nvPr>
            <p:ph sz="quarter" idx="12"/>
          </p:nvPr>
        </p:nvSpPr>
        <p:spPr>
          <a:xfrm>
            <a:off x="101600" y="990600"/>
            <a:ext cx="1198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itle 1"/>
          <p:cNvSpPr>
            <a:spLocks noGrp="1"/>
          </p:cNvSpPr>
          <p:nvPr>
            <p:ph type="title"/>
          </p:nvPr>
        </p:nvSpPr>
        <p:spPr>
          <a:xfrm>
            <a:off x="92863" y="80627"/>
            <a:ext cx="12001416" cy="356616"/>
          </a:xfrm>
        </p:spPr>
        <p:txBody>
          <a:bodyPr lIns="0" tIns="0" rIns="0" bIns="0"/>
          <a:lstStyle>
            <a:lvl1pPr>
              <a:defRPr>
                <a:solidFill>
                  <a:schemeClr val="accent2"/>
                </a:solidFill>
              </a:defRPr>
            </a:lvl1pPr>
          </a:lstStyle>
          <a:p>
            <a:r>
              <a:rPr lang="en-US"/>
              <a:t>Click to edit Master title style</a:t>
            </a:r>
            <a:endParaRPr lang="en-CA" dirty="0"/>
          </a:p>
        </p:txBody>
      </p:sp>
    </p:spTree>
    <p:extLst>
      <p:ext uri="{BB962C8B-B14F-4D97-AF65-F5344CB8AC3E}">
        <p14:creationId xmlns:p14="http://schemas.microsoft.com/office/powerpoint/2010/main" val="4096491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half page vertical w/ indented headings">
    <p:spTree>
      <p:nvGrpSpPr>
        <p:cNvPr id="1" name=""/>
        <p:cNvGrpSpPr/>
        <p:nvPr/>
      </p:nvGrpSpPr>
      <p:grpSpPr>
        <a:xfrm>
          <a:off x="0" y="0"/>
          <a:ext cx="0" cy="0"/>
          <a:chOff x="0" y="0"/>
          <a:chExt cx="0" cy="0"/>
        </a:xfrm>
      </p:grpSpPr>
      <p:sp>
        <p:nvSpPr>
          <p:cNvPr id="2" name="Title 1"/>
          <p:cNvSpPr>
            <a:spLocks noGrp="1"/>
          </p:cNvSpPr>
          <p:nvPr>
            <p:ph type="title"/>
          </p:nvPr>
        </p:nvSpPr>
        <p:spPr>
          <a:xfrm>
            <a:off x="97351" y="80627"/>
            <a:ext cx="11996928" cy="356616"/>
          </a:xfrm>
        </p:spPr>
        <p:txBody>
          <a:bodyPr lIns="0" tIns="0" rIns="0" bIns="0"/>
          <a:lstStyle/>
          <a:p>
            <a:r>
              <a:rPr lang="en-US"/>
              <a:t>Click to edit Master title style</a:t>
            </a:r>
            <a:endParaRPr lang="en-CA" dirty="0"/>
          </a:p>
        </p:txBody>
      </p:sp>
      <p:sp>
        <p:nvSpPr>
          <p:cNvPr id="5" name="Content Placeholder 4"/>
          <p:cNvSpPr>
            <a:spLocks noGrp="1"/>
          </p:cNvSpPr>
          <p:nvPr>
            <p:ph sz="quarter" idx="11" hasCustomPrompt="1"/>
          </p:nvPr>
        </p:nvSpPr>
        <p:spPr>
          <a:xfrm>
            <a:off x="99484" y="609600"/>
            <a:ext cx="5388864" cy="379438"/>
          </a:xfrm>
          <a:noFill/>
        </p:spPr>
        <p:txBody>
          <a:bodyPr wrap="none" lIns="45720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9" name="Content Placeholder 4"/>
          <p:cNvSpPr>
            <a:spLocks noGrp="1"/>
          </p:cNvSpPr>
          <p:nvPr>
            <p:ph sz="quarter" idx="13" hasCustomPrompt="1"/>
          </p:nvPr>
        </p:nvSpPr>
        <p:spPr>
          <a:xfrm>
            <a:off x="6703485" y="609600"/>
            <a:ext cx="5386915" cy="379438"/>
          </a:xfrm>
          <a:noFill/>
        </p:spPr>
        <p:txBody>
          <a:bodyPr wrap="none" lIns="45720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4"/>
          </p:nvPr>
        </p:nvSpPr>
        <p:spPr>
          <a:xfrm>
            <a:off x="101600" y="990600"/>
            <a:ext cx="5386917"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9"/>
          <p:cNvSpPr>
            <a:spLocks noGrp="1"/>
          </p:cNvSpPr>
          <p:nvPr>
            <p:ph sz="quarter" idx="15"/>
          </p:nvPr>
        </p:nvSpPr>
        <p:spPr>
          <a:xfrm>
            <a:off x="6705600" y="990600"/>
            <a:ext cx="5384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2111082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half page horizontal w/ indented headings">
    <p:spTree>
      <p:nvGrpSpPr>
        <p:cNvPr id="1" name=""/>
        <p:cNvGrpSpPr/>
        <p:nvPr/>
      </p:nvGrpSpPr>
      <p:grpSpPr>
        <a:xfrm>
          <a:off x="0" y="0"/>
          <a:ext cx="0" cy="0"/>
          <a:chOff x="0" y="0"/>
          <a:chExt cx="0" cy="0"/>
        </a:xfrm>
      </p:grpSpPr>
      <p:sp>
        <p:nvSpPr>
          <p:cNvPr id="2" name="Title 1"/>
          <p:cNvSpPr>
            <a:spLocks noGrp="1"/>
          </p:cNvSpPr>
          <p:nvPr>
            <p:ph type="title"/>
          </p:nvPr>
        </p:nvSpPr>
        <p:spPr>
          <a:xfrm>
            <a:off x="95333" y="80627"/>
            <a:ext cx="11996928" cy="356616"/>
          </a:xfrm>
        </p:spPr>
        <p:txBody>
          <a:bodyPr lIns="0" tIns="0" rIns="0" bIns="0"/>
          <a:lstStyle/>
          <a:p>
            <a:r>
              <a:rPr lang="en-US"/>
              <a:t>Click to edit Master title style</a:t>
            </a:r>
            <a:endParaRPr lang="en-CA" dirty="0"/>
          </a:p>
        </p:txBody>
      </p:sp>
      <p:sp>
        <p:nvSpPr>
          <p:cNvPr id="14" name="Text Placeholder 9"/>
          <p:cNvSpPr>
            <a:spLocks noGrp="1"/>
          </p:cNvSpPr>
          <p:nvPr>
            <p:ph type="body" sz="quarter" idx="17" hasCustomPrompt="1"/>
          </p:nvPr>
        </p:nvSpPr>
        <p:spPr>
          <a:xfrm>
            <a:off x="95251" y="609601"/>
            <a:ext cx="11997181"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6" name="Text Placeholder 9"/>
          <p:cNvSpPr>
            <a:spLocks noGrp="1"/>
          </p:cNvSpPr>
          <p:nvPr>
            <p:ph type="body" sz="quarter" idx="19" hasCustomPrompt="1"/>
          </p:nvPr>
        </p:nvSpPr>
        <p:spPr>
          <a:xfrm>
            <a:off x="95251" y="3884586"/>
            <a:ext cx="11997181"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20"/>
          </p:nvPr>
        </p:nvSpPr>
        <p:spPr>
          <a:xfrm>
            <a:off x="101600" y="990600"/>
            <a:ext cx="11988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21"/>
          </p:nvPr>
        </p:nvSpPr>
        <p:spPr>
          <a:xfrm>
            <a:off x="101600" y="4267200"/>
            <a:ext cx="11988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2375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Page (W/ subtitle)">
    <p:spTree>
      <p:nvGrpSpPr>
        <p:cNvPr id="1" name=""/>
        <p:cNvGrpSpPr/>
        <p:nvPr/>
      </p:nvGrpSpPr>
      <p:grpSpPr>
        <a:xfrm>
          <a:off x="0" y="0"/>
          <a:ext cx="0" cy="0"/>
          <a:chOff x="0" y="0"/>
          <a:chExt cx="0" cy="0"/>
        </a:xfrm>
      </p:grpSpPr>
      <p:sp>
        <p:nvSpPr>
          <p:cNvPr id="15" name="Title 1"/>
          <p:cNvSpPr>
            <a:spLocks noGrp="1"/>
          </p:cNvSpPr>
          <p:nvPr>
            <p:ph type="ctrTitle"/>
          </p:nvPr>
        </p:nvSpPr>
        <p:spPr>
          <a:xfrm>
            <a:off x="406400" y="3028340"/>
            <a:ext cx="8712200" cy="552450"/>
          </a:xfrm>
        </p:spPr>
        <p:txBody>
          <a:bodyPr lIns="0" rIns="0" anchor="ctr">
            <a:normAutofit/>
          </a:bodyPr>
          <a:lstStyle>
            <a:lvl1pPr algn="r">
              <a:defRPr sz="2400">
                <a:solidFill>
                  <a:schemeClr val="accent2"/>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6" name="Subtitle 2"/>
          <p:cNvSpPr>
            <a:spLocks noGrp="1"/>
          </p:cNvSpPr>
          <p:nvPr>
            <p:ph type="subTitle" idx="1"/>
          </p:nvPr>
        </p:nvSpPr>
        <p:spPr>
          <a:xfrm>
            <a:off x="406400" y="3581400"/>
            <a:ext cx="8712200" cy="304800"/>
          </a:xfrm>
        </p:spPr>
        <p:txBody>
          <a:bodyPr lIns="0" rIns="0" anchor="ctr">
            <a:normAutofit/>
          </a:bodyPr>
          <a:lstStyle>
            <a:lvl1pPr marL="0" indent="0" algn="r">
              <a:buNone/>
              <a:defRPr sz="1200">
                <a:solidFill>
                  <a:schemeClr val="accent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cxnSp>
        <p:nvCxnSpPr>
          <p:cNvPr id="6" name="Straight Connector 5"/>
          <p:cNvCxnSpPr/>
          <p:nvPr userDrawn="1"/>
        </p:nvCxnSpPr>
        <p:spPr>
          <a:xfrm>
            <a:off x="-1016" y="4075176"/>
            <a:ext cx="9119616" cy="0"/>
          </a:xfrm>
          <a:prstGeom prst="line">
            <a:avLst/>
          </a:prstGeom>
          <a:ln w="25400">
            <a:solidFill>
              <a:srgbClr val="EC1B2E"/>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185259" y="6003535"/>
            <a:ext cx="2503317" cy="32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29318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up page mix w/indented headings">
    <p:spTree>
      <p:nvGrpSpPr>
        <p:cNvPr id="1" name=""/>
        <p:cNvGrpSpPr/>
        <p:nvPr/>
      </p:nvGrpSpPr>
      <p:grpSpPr>
        <a:xfrm>
          <a:off x="0" y="0"/>
          <a:ext cx="0" cy="0"/>
          <a:chOff x="0" y="0"/>
          <a:chExt cx="0" cy="0"/>
        </a:xfrm>
      </p:grpSpPr>
      <p:sp>
        <p:nvSpPr>
          <p:cNvPr id="2" name="Title 1"/>
          <p:cNvSpPr>
            <a:spLocks noGrp="1"/>
          </p:cNvSpPr>
          <p:nvPr>
            <p:ph type="title"/>
          </p:nvPr>
        </p:nvSpPr>
        <p:spPr>
          <a:xfrm>
            <a:off x="97351" y="80627"/>
            <a:ext cx="11984736" cy="356616"/>
          </a:xfrm>
        </p:spPr>
        <p:txBody>
          <a:bodyPr lIns="0" tIns="0" rIns="0" bIns="0"/>
          <a:lstStyle/>
          <a:p>
            <a:r>
              <a:rPr lang="en-US"/>
              <a:t>Click to edit Master title style</a:t>
            </a:r>
            <a:endParaRPr lang="en-CA" dirty="0"/>
          </a:p>
        </p:txBody>
      </p:sp>
      <p:sp>
        <p:nvSpPr>
          <p:cNvPr id="15" name="Text Placeholder 9"/>
          <p:cNvSpPr>
            <a:spLocks noGrp="1"/>
          </p:cNvSpPr>
          <p:nvPr>
            <p:ph type="body" sz="quarter" idx="14" hasCustomPrompt="1"/>
          </p:nvPr>
        </p:nvSpPr>
        <p:spPr>
          <a:xfrm>
            <a:off x="4470400" y="609601"/>
            <a:ext cx="76200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7" name="Text Placeholder 9"/>
          <p:cNvSpPr>
            <a:spLocks noGrp="1"/>
          </p:cNvSpPr>
          <p:nvPr>
            <p:ph type="body" sz="quarter" idx="16" hasCustomPrompt="1"/>
          </p:nvPr>
        </p:nvSpPr>
        <p:spPr>
          <a:xfrm>
            <a:off x="4470400" y="3875117"/>
            <a:ext cx="76200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9" name="Text Placeholder 9"/>
          <p:cNvSpPr>
            <a:spLocks noGrp="1"/>
          </p:cNvSpPr>
          <p:nvPr>
            <p:ph type="body" sz="quarter" idx="18" hasCustomPrompt="1"/>
          </p:nvPr>
        </p:nvSpPr>
        <p:spPr>
          <a:xfrm>
            <a:off x="104791" y="609601"/>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9"/>
          </p:nvPr>
        </p:nvSpPr>
        <p:spPr>
          <a:xfrm>
            <a:off x="101600" y="990600"/>
            <a:ext cx="36576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20"/>
          </p:nvPr>
        </p:nvSpPr>
        <p:spPr>
          <a:xfrm>
            <a:off x="4470400" y="990600"/>
            <a:ext cx="76200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21"/>
          </p:nvPr>
        </p:nvSpPr>
        <p:spPr>
          <a:xfrm>
            <a:off x="4470400" y="4267200"/>
            <a:ext cx="76200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0981186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up vertical w/indented headings">
    <p:spTree>
      <p:nvGrpSpPr>
        <p:cNvPr id="1" name=""/>
        <p:cNvGrpSpPr/>
        <p:nvPr/>
      </p:nvGrpSpPr>
      <p:grpSpPr>
        <a:xfrm>
          <a:off x="0" y="0"/>
          <a:ext cx="0" cy="0"/>
          <a:chOff x="0" y="0"/>
          <a:chExt cx="0" cy="0"/>
        </a:xfrm>
      </p:grpSpPr>
      <p:sp>
        <p:nvSpPr>
          <p:cNvPr id="2" name="Title 1"/>
          <p:cNvSpPr>
            <a:spLocks noGrp="1"/>
          </p:cNvSpPr>
          <p:nvPr>
            <p:ph type="title"/>
          </p:nvPr>
        </p:nvSpPr>
        <p:spPr>
          <a:xfrm>
            <a:off x="97351" y="80627"/>
            <a:ext cx="11996928" cy="356616"/>
          </a:xfrm>
        </p:spPr>
        <p:txBody>
          <a:bodyPr lIns="0" tIns="0" rIns="0" bIns="0"/>
          <a:lstStyle>
            <a:lvl1pPr>
              <a:defRPr>
                <a:solidFill>
                  <a:schemeClr val="accent2"/>
                </a:solidFill>
              </a:defRPr>
            </a:lvl1pPr>
          </a:lstStyle>
          <a:p>
            <a:r>
              <a:rPr lang="en-US"/>
              <a:t>Click to edit Master title style</a:t>
            </a:r>
            <a:endParaRPr lang="en-CA" dirty="0"/>
          </a:p>
        </p:txBody>
      </p:sp>
      <p:sp>
        <p:nvSpPr>
          <p:cNvPr id="20" name="Text Placeholder 9"/>
          <p:cNvSpPr>
            <a:spLocks noGrp="1"/>
          </p:cNvSpPr>
          <p:nvPr>
            <p:ph type="body" sz="quarter" idx="14" hasCustomPrompt="1"/>
          </p:nvPr>
        </p:nvSpPr>
        <p:spPr>
          <a:xfrm>
            <a:off x="8432800" y="609601"/>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2" name="Text Placeholder 9"/>
          <p:cNvSpPr>
            <a:spLocks noGrp="1"/>
          </p:cNvSpPr>
          <p:nvPr>
            <p:ph type="body" sz="quarter" idx="16" hasCustomPrompt="1"/>
          </p:nvPr>
        </p:nvSpPr>
        <p:spPr>
          <a:xfrm>
            <a:off x="4267200" y="609601"/>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4" name="Text Placeholder 9"/>
          <p:cNvSpPr>
            <a:spLocks noGrp="1"/>
          </p:cNvSpPr>
          <p:nvPr>
            <p:ph type="body" sz="quarter" idx="18" hasCustomPrompt="1"/>
          </p:nvPr>
        </p:nvSpPr>
        <p:spPr>
          <a:xfrm>
            <a:off x="95251" y="609601"/>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9"/>
          </p:nvPr>
        </p:nvSpPr>
        <p:spPr>
          <a:xfrm>
            <a:off x="101600" y="990600"/>
            <a:ext cx="36576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20"/>
          </p:nvPr>
        </p:nvSpPr>
        <p:spPr>
          <a:xfrm>
            <a:off x="4267200" y="990600"/>
            <a:ext cx="36576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21"/>
          </p:nvPr>
        </p:nvSpPr>
        <p:spPr>
          <a:xfrm>
            <a:off x="8432800" y="990600"/>
            <a:ext cx="36576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4177683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up horizontal w/ indented headings">
    <p:spTree>
      <p:nvGrpSpPr>
        <p:cNvPr id="1" name=""/>
        <p:cNvGrpSpPr/>
        <p:nvPr/>
      </p:nvGrpSpPr>
      <p:grpSpPr>
        <a:xfrm>
          <a:off x="0" y="0"/>
          <a:ext cx="0" cy="0"/>
          <a:chOff x="0" y="0"/>
          <a:chExt cx="0" cy="0"/>
        </a:xfrm>
      </p:grpSpPr>
      <p:sp>
        <p:nvSpPr>
          <p:cNvPr id="2" name="Title 1"/>
          <p:cNvSpPr>
            <a:spLocks noGrp="1"/>
          </p:cNvSpPr>
          <p:nvPr>
            <p:ph type="title"/>
          </p:nvPr>
        </p:nvSpPr>
        <p:spPr>
          <a:xfrm>
            <a:off x="95333" y="80627"/>
            <a:ext cx="11996928" cy="356616"/>
          </a:xfrm>
        </p:spPr>
        <p:txBody>
          <a:bodyPr lIns="0" tIns="0" rIns="0" bIns="0"/>
          <a:lstStyle/>
          <a:p>
            <a:r>
              <a:rPr lang="en-US"/>
              <a:t>Click to edit Master title style</a:t>
            </a:r>
            <a:endParaRPr lang="en-CA" dirty="0"/>
          </a:p>
        </p:txBody>
      </p:sp>
      <p:sp>
        <p:nvSpPr>
          <p:cNvPr id="11" name="Text Placeholder 10"/>
          <p:cNvSpPr>
            <a:spLocks noGrp="1"/>
          </p:cNvSpPr>
          <p:nvPr>
            <p:ph type="body" sz="quarter" idx="24" hasCustomPrompt="1"/>
          </p:nvPr>
        </p:nvSpPr>
        <p:spPr>
          <a:xfrm>
            <a:off x="95333" y="609600"/>
            <a:ext cx="11996928" cy="384048"/>
          </a:xfrm>
          <a:noFill/>
        </p:spPr>
        <p:txBody>
          <a:bodyPr wrap="none" lIns="45720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5" name="Text Placeholder 10"/>
          <p:cNvSpPr>
            <a:spLocks noGrp="1"/>
          </p:cNvSpPr>
          <p:nvPr>
            <p:ph type="body" sz="quarter" idx="26" hasCustomPrompt="1"/>
          </p:nvPr>
        </p:nvSpPr>
        <p:spPr>
          <a:xfrm>
            <a:off x="95333" y="4606014"/>
            <a:ext cx="11996928" cy="384048"/>
          </a:xfrm>
          <a:noFill/>
        </p:spPr>
        <p:txBody>
          <a:bodyPr wrap="none" lIns="45720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7" name="Text Placeholder 10"/>
          <p:cNvSpPr>
            <a:spLocks noGrp="1"/>
          </p:cNvSpPr>
          <p:nvPr>
            <p:ph type="body" sz="quarter" idx="28" hasCustomPrompt="1"/>
          </p:nvPr>
        </p:nvSpPr>
        <p:spPr>
          <a:xfrm>
            <a:off x="95333" y="2613205"/>
            <a:ext cx="11996928" cy="384048"/>
          </a:xfrm>
          <a:noFill/>
        </p:spPr>
        <p:txBody>
          <a:bodyPr wrap="none" lIns="457200" tIns="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29"/>
          </p:nvPr>
        </p:nvSpPr>
        <p:spPr>
          <a:xfrm>
            <a:off x="95333" y="990600"/>
            <a:ext cx="11996928" cy="1399032"/>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30"/>
          </p:nvPr>
        </p:nvSpPr>
        <p:spPr>
          <a:xfrm>
            <a:off x="95333" y="3006670"/>
            <a:ext cx="11996928" cy="1399032"/>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31"/>
          </p:nvPr>
        </p:nvSpPr>
        <p:spPr>
          <a:xfrm>
            <a:off x="95333" y="5001768"/>
            <a:ext cx="11996928" cy="1399032"/>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9445367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arter page w/ indented headings">
    <p:spTree>
      <p:nvGrpSpPr>
        <p:cNvPr id="1" name=""/>
        <p:cNvGrpSpPr/>
        <p:nvPr/>
      </p:nvGrpSpPr>
      <p:grpSpPr>
        <a:xfrm>
          <a:off x="0" y="0"/>
          <a:ext cx="0" cy="0"/>
          <a:chOff x="0" y="0"/>
          <a:chExt cx="0" cy="0"/>
        </a:xfrm>
      </p:grpSpPr>
      <p:sp>
        <p:nvSpPr>
          <p:cNvPr id="2" name="Title 1"/>
          <p:cNvSpPr>
            <a:spLocks noGrp="1"/>
          </p:cNvSpPr>
          <p:nvPr>
            <p:ph type="title"/>
          </p:nvPr>
        </p:nvSpPr>
        <p:spPr>
          <a:xfrm>
            <a:off x="97351" y="80627"/>
            <a:ext cx="11996928" cy="356616"/>
          </a:xfrm>
        </p:spPr>
        <p:txBody>
          <a:bodyPr lIns="0" tIns="0" rIns="0" bIns="0"/>
          <a:lstStyle/>
          <a:p>
            <a:r>
              <a:rPr lang="en-US"/>
              <a:t>Click to edit Master title style</a:t>
            </a:r>
            <a:endParaRPr lang="en-CA" dirty="0"/>
          </a:p>
        </p:txBody>
      </p:sp>
      <p:sp>
        <p:nvSpPr>
          <p:cNvPr id="14" name="Text Placeholder 9"/>
          <p:cNvSpPr>
            <a:spLocks noGrp="1"/>
          </p:cNvSpPr>
          <p:nvPr>
            <p:ph type="body" sz="quarter" idx="14" hasCustomPrompt="1"/>
          </p:nvPr>
        </p:nvSpPr>
        <p:spPr>
          <a:xfrm>
            <a:off x="6703485" y="609601"/>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6" name="Text Placeholder 9"/>
          <p:cNvSpPr>
            <a:spLocks noGrp="1"/>
          </p:cNvSpPr>
          <p:nvPr>
            <p:ph type="body" sz="quarter" idx="16" hasCustomPrompt="1"/>
          </p:nvPr>
        </p:nvSpPr>
        <p:spPr>
          <a:xfrm>
            <a:off x="6703485" y="3882998"/>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8" name="Text Placeholder 9"/>
          <p:cNvSpPr>
            <a:spLocks noGrp="1"/>
          </p:cNvSpPr>
          <p:nvPr>
            <p:ph type="body" sz="quarter" idx="18" hasCustomPrompt="1"/>
          </p:nvPr>
        </p:nvSpPr>
        <p:spPr>
          <a:xfrm>
            <a:off x="95251" y="609601"/>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0" name="Text Placeholder 9"/>
          <p:cNvSpPr>
            <a:spLocks noGrp="1"/>
          </p:cNvSpPr>
          <p:nvPr>
            <p:ph type="body" sz="quarter" idx="20" hasCustomPrompt="1"/>
          </p:nvPr>
        </p:nvSpPr>
        <p:spPr>
          <a:xfrm>
            <a:off x="95251" y="3882998"/>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21"/>
          </p:nvPr>
        </p:nvSpPr>
        <p:spPr>
          <a:xfrm>
            <a:off x="101600" y="990600"/>
            <a:ext cx="5386917"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22"/>
          </p:nvPr>
        </p:nvSpPr>
        <p:spPr>
          <a:xfrm>
            <a:off x="6705600" y="9906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23"/>
          </p:nvPr>
        </p:nvSpPr>
        <p:spPr>
          <a:xfrm>
            <a:off x="101600" y="4267200"/>
            <a:ext cx="5386917"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9"/>
          <p:cNvSpPr>
            <a:spLocks noGrp="1"/>
          </p:cNvSpPr>
          <p:nvPr>
            <p:ph sz="quarter" idx="24"/>
          </p:nvPr>
        </p:nvSpPr>
        <p:spPr>
          <a:xfrm>
            <a:off x="6705600" y="42672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77792246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up mix vertical w/indented headings">
    <p:spTree>
      <p:nvGrpSpPr>
        <p:cNvPr id="1" name=""/>
        <p:cNvGrpSpPr/>
        <p:nvPr/>
      </p:nvGrpSpPr>
      <p:grpSpPr>
        <a:xfrm>
          <a:off x="0" y="0"/>
          <a:ext cx="0" cy="0"/>
          <a:chOff x="0" y="0"/>
          <a:chExt cx="0" cy="0"/>
        </a:xfrm>
      </p:grpSpPr>
      <p:sp>
        <p:nvSpPr>
          <p:cNvPr id="2" name="Title 1"/>
          <p:cNvSpPr>
            <a:spLocks noGrp="1"/>
          </p:cNvSpPr>
          <p:nvPr>
            <p:ph type="title"/>
          </p:nvPr>
        </p:nvSpPr>
        <p:spPr>
          <a:xfrm>
            <a:off x="99024" y="80627"/>
            <a:ext cx="11991377" cy="356616"/>
          </a:xfrm>
        </p:spPr>
        <p:txBody>
          <a:bodyPr lIns="0" tIns="0" rIns="0" bIns="0"/>
          <a:lstStyle/>
          <a:p>
            <a:r>
              <a:rPr lang="en-US"/>
              <a:t>Click to edit Master title style</a:t>
            </a:r>
            <a:endParaRPr lang="en-CA" dirty="0"/>
          </a:p>
        </p:txBody>
      </p:sp>
      <p:sp>
        <p:nvSpPr>
          <p:cNvPr id="13" name="Text Placeholder 9"/>
          <p:cNvSpPr>
            <a:spLocks noGrp="1"/>
          </p:cNvSpPr>
          <p:nvPr>
            <p:ph type="body" sz="quarter" idx="14" hasCustomPrompt="1"/>
          </p:nvPr>
        </p:nvSpPr>
        <p:spPr>
          <a:xfrm>
            <a:off x="6703485" y="609601"/>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5" name="Text Placeholder 9"/>
          <p:cNvSpPr>
            <a:spLocks noGrp="1"/>
          </p:cNvSpPr>
          <p:nvPr>
            <p:ph type="body" sz="quarter" idx="16" hasCustomPrompt="1"/>
          </p:nvPr>
        </p:nvSpPr>
        <p:spPr>
          <a:xfrm>
            <a:off x="6703485" y="3882998"/>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7"/>
          </p:nvPr>
        </p:nvSpPr>
        <p:spPr>
          <a:xfrm>
            <a:off x="6705600" y="9906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8"/>
          </p:nvPr>
        </p:nvSpPr>
        <p:spPr>
          <a:xfrm>
            <a:off x="6705600" y="42672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19"/>
          </p:nvPr>
        </p:nvSpPr>
        <p:spPr>
          <a:xfrm>
            <a:off x="101600" y="609600"/>
            <a:ext cx="5386917"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459331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up mix horizontal w/indented headings">
    <p:spTree>
      <p:nvGrpSpPr>
        <p:cNvPr id="1" name=""/>
        <p:cNvGrpSpPr/>
        <p:nvPr/>
      </p:nvGrpSpPr>
      <p:grpSpPr>
        <a:xfrm>
          <a:off x="0" y="0"/>
          <a:ext cx="0" cy="0"/>
          <a:chOff x="0" y="0"/>
          <a:chExt cx="0" cy="0"/>
        </a:xfrm>
      </p:grpSpPr>
      <p:sp>
        <p:nvSpPr>
          <p:cNvPr id="2" name="Title 1"/>
          <p:cNvSpPr>
            <a:spLocks noGrp="1"/>
          </p:cNvSpPr>
          <p:nvPr>
            <p:ph type="title"/>
          </p:nvPr>
        </p:nvSpPr>
        <p:spPr>
          <a:xfrm>
            <a:off x="95333" y="80627"/>
            <a:ext cx="11996928" cy="356616"/>
          </a:xfrm>
        </p:spPr>
        <p:txBody>
          <a:bodyPr lIns="0" tIns="0" rIns="0" bIns="0"/>
          <a:lstStyle>
            <a:lvl1pPr>
              <a:defRPr>
                <a:solidFill>
                  <a:schemeClr val="accent2"/>
                </a:solidFill>
              </a:defRPr>
            </a:lvl1pPr>
          </a:lstStyle>
          <a:p>
            <a:r>
              <a:rPr lang="en-US"/>
              <a:t>Click to edit Master title style</a:t>
            </a:r>
            <a:endParaRPr lang="en-CA" dirty="0"/>
          </a:p>
        </p:txBody>
      </p:sp>
      <p:sp>
        <p:nvSpPr>
          <p:cNvPr id="13" name="Text Placeholder 9"/>
          <p:cNvSpPr>
            <a:spLocks noGrp="1"/>
          </p:cNvSpPr>
          <p:nvPr>
            <p:ph type="body" sz="quarter" idx="14" hasCustomPrompt="1"/>
          </p:nvPr>
        </p:nvSpPr>
        <p:spPr>
          <a:xfrm>
            <a:off x="6703485" y="3882998"/>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7" name="Text Placeholder 9"/>
          <p:cNvSpPr>
            <a:spLocks noGrp="1"/>
          </p:cNvSpPr>
          <p:nvPr>
            <p:ph type="body" sz="quarter" idx="16" hasCustomPrompt="1"/>
          </p:nvPr>
        </p:nvSpPr>
        <p:spPr>
          <a:xfrm>
            <a:off x="82395" y="3882998"/>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7"/>
          </p:nvPr>
        </p:nvSpPr>
        <p:spPr>
          <a:xfrm>
            <a:off x="101600" y="609600"/>
            <a:ext cx="119888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8"/>
          </p:nvPr>
        </p:nvSpPr>
        <p:spPr>
          <a:xfrm>
            <a:off x="101600" y="4267200"/>
            <a:ext cx="5386917"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19"/>
          </p:nvPr>
        </p:nvSpPr>
        <p:spPr>
          <a:xfrm>
            <a:off x="6705600" y="42672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0141872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3-up mix horizontal w/indented headings">
    <p:spTree>
      <p:nvGrpSpPr>
        <p:cNvPr id="1" name=""/>
        <p:cNvGrpSpPr/>
        <p:nvPr/>
      </p:nvGrpSpPr>
      <p:grpSpPr>
        <a:xfrm>
          <a:off x="0" y="0"/>
          <a:ext cx="0" cy="0"/>
          <a:chOff x="0" y="0"/>
          <a:chExt cx="0" cy="0"/>
        </a:xfrm>
      </p:grpSpPr>
      <p:sp>
        <p:nvSpPr>
          <p:cNvPr id="2" name="Title 1"/>
          <p:cNvSpPr>
            <a:spLocks noGrp="1"/>
          </p:cNvSpPr>
          <p:nvPr>
            <p:ph type="title"/>
          </p:nvPr>
        </p:nvSpPr>
        <p:spPr>
          <a:xfrm>
            <a:off x="95333" y="80627"/>
            <a:ext cx="11996928" cy="356616"/>
          </a:xfrm>
        </p:spPr>
        <p:txBody>
          <a:bodyPr lIns="0" tIns="0" rIns="0" bIns="0"/>
          <a:lstStyle>
            <a:lvl1pPr>
              <a:defRPr>
                <a:solidFill>
                  <a:schemeClr val="accent2"/>
                </a:solidFill>
              </a:defRPr>
            </a:lvl1pPr>
          </a:lstStyle>
          <a:p>
            <a:r>
              <a:rPr lang="en-US"/>
              <a:t>Click to edit Master title style</a:t>
            </a:r>
            <a:endParaRPr lang="en-CA" dirty="0"/>
          </a:p>
        </p:txBody>
      </p:sp>
      <p:sp>
        <p:nvSpPr>
          <p:cNvPr id="13" name="Text Placeholder 9"/>
          <p:cNvSpPr>
            <a:spLocks noGrp="1"/>
          </p:cNvSpPr>
          <p:nvPr>
            <p:ph type="body" sz="quarter" idx="14" hasCustomPrompt="1"/>
          </p:nvPr>
        </p:nvSpPr>
        <p:spPr>
          <a:xfrm>
            <a:off x="6703485" y="609601"/>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17" name="Text Placeholder 9"/>
          <p:cNvSpPr>
            <a:spLocks noGrp="1"/>
          </p:cNvSpPr>
          <p:nvPr>
            <p:ph type="body" sz="quarter" idx="16" hasCustomPrompt="1"/>
          </p:nvPr>
        </p:nvSpPr>
        <p:spPr>
          <a:xfrm>
            <a:off x="82395" y="609601"/>
            <a:ext cx="5386916"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7"/>
          </p:nvPr>
        </p:nvSpPr>
        <p:spPr>
          <a:xfrm>
            <a:off x="101600" y="990600"/>
            <a:ext cx="5386917"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8"/>
          </p:nvPr>
        </p:nvSpPr>
        <p:spPr>
          <a:xfrm>
            <a:off x="6705600" y="990600"/>
            <a:ext cx="5384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19"/>
          </p:nvPr>
        </p:nvSpPr>
        <p:spPr>
          <a:xfrm>
            <a:off x="101600" y="3886200"/>
            <a:ext cx="11988800"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0128867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up w/indented heading">
    <p:spTree>
      <p:nvGrpSpPr>
        <p:cNvPr id="1" name=""/>
        <p:cNvGrpSpPr/>
        <p:nvPr/>
      </p:nvGrpSpPr>
      <p:grpSpPr>
        <a:xfrm>
          <a:off x="0" y="0"/>
          <a:ext cx="0" cy="0"/>
          <a:chOff x="0" y="0"/>
          <a:chExt cx="0" cy="0"/>
        </a:xfrm>
      </p:grpSpPr>
      <p:sp>
        <p:nvSpPr>
          <p:cNvPr id="22" name="Text Placeholder 9"/>
          <p:cNvSpPr>
            <a:spLocks noGrp="1"/>
          </p:cNvSpPr>
          <p:nvPr>
            <p:ph type="body" sz="quarter" idx="14" hasCustomPrompt="1"/>
          </p:nvPr>
        </p:nvSpPr>
        <p:spPr>
          <a:xfrm>
            <a:off x="8432800" y="609601"/>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4" name="Text Placeholder 9"/>
          <p:cNvSpPr>
            <a:spLocks noGrp="1"/>
          </p:cNvSpPr>
          <p:nvPr>
            <p:ph type="body" sz="quarter" idx="16" hasCustomPrompt="1"/>
          </p:nvPr>
        </p:nvSpPr>
        <p:spPr>
          <a:xfrm>
            <a:off x="4267200" y="609601"/>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6" name="Text Placeholder 9"/>
          <p:cNvSpPr>
            <a:spLocks noGrp="1"/>
          </p:cNvSpPr>
          <p:nvPr>
            <p:ph type="body" sz="quarter" idx="18" hasCustomPrompt="1"/>
          </p:nvPr>
        </p:nvSpPr>
        <p:spPr>
          <a:xfrm>
            <a:off x="101600" y="609601"/>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28" name="Text Placeholder 9"/>
          <p:cNvSpPr>
            <a:spLocks noGrp="1"/>
          </p:cNvSpPr>
          <p:nvPr>
            <p:ph type="body" sz="quarter" idx="20" hasCustomPrompt="1"/>
          </p:nvPr>
        </p:nvSpPr>
        <p:spPr>
          <a:xfrm>
            <a:off x="8432800" y="3882998"/>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30" name="Text Placeholder 9"/>
          <p:cNvSpPr>
            <a:spLocks noGrp="1"/>
          </p:cNvSpPr>
          <p:nvPr>
            <p:ph type="body" sz="quarter" idx="22" hasCustomPrompt="1"/>
          </p:nvPr>
        </p:nvSpPr>
        <p:spPr>
          <a:xfrm>
            <a:off x="4267200" y="3882998"/>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32" name="Text Placeholder 9"/>
          <p:cNvSpPr>
            <a:spLocks noGrp="1"/>
          </p:cNvSpPr>
          <p:nvPr>
            <p:ph type="body" sz="quarter" idx="24" hasCustomPrompt="1"/>
          </p:nvPr>
        </p:nvSpPr>
        <p:spPr>
          <a:xfrm>
            <a:off x="101600" y="3882998"/>
            <a:ext cx="3657600" cy="379439"/>
          </a:xfrm>
          <a:noFill/>
        </p:spPr>
        <p:txBody>
          <a:bodyPr wrap="none" lIns="457200" rIns="0" bIns="0" anchor="ctr" anchorCtr="0"/>
          <a:lstStyle>
            <a:lvl1pPr marL="0" indent="0" algn="l">
              <a:spcAft>
                <a:spcPts val="0"/>
              </a:spcAft>
              <a:buNone/>
              <a:defRPr b="1">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3" name="Content Placeholder 2"/>
          <p:cNvSpPr>
            <a:spLocks noGrp="1"/>
          </p:cNvSpPr>
          <p:nvPr>
            <p:ph sz="quarter" idx="25"/>
          </p:nvPr>
        </p:nvSpPr>
        <p:spPr>
          <a:xfrm>
            <a:off x="101600" y="990600"/>
            <a:ext cx="36576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4"/>
          <p:cNvSpPr>
            <a:spLocks noGrp="1"/>
          </p:cNvSpPr>
          <p:nvPr>
            <p:ph sz="quarter" idx="26"/>
          </p:nvPr>
        </p:nvSpPr>
        <p:spPr>
          <a:xfrm>
            <a:off x="101600" y="4267200"/>
            <a:ext cx="36576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27"/>
          </p:nvPr>
        </p:nvSpPr>
        <p:spPr>
          <a:xfrm>
            <a:off x="4267200" y="990600"/>
            <a:ext cx="36576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28"/>
          </p:nvPr>
        </p:nvSpPr>
        <p:spPr>
          <a:xfrm>
            <a:off x="4267200" y="4267200"/>
            <a:ext cx="36576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Content Placeholder 10"/>
          <p:cNvSpPr>
            <a:spLocks noGrp="1"/>
          </p:cNvSpPr>
          <p:nvPr>
            <p:ph sz="quarter" idx="29"/>
          </p:nvPr>
        </p:nvSpPr>
        <p:spPr>
          <a:xfrm>
            <a:off x="8432800" y="990600"/>
            <a:ext cx="36576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Content Placeholder 12"/>
          <p:cNvSpPr>
            <a:spLocks noGrp="1"/>
          </p:cNvSpPr>
          <p:nvPr>
            <p:ph sz="quarter" idx="30"/>
          </p:nvPr>
        </p:nvSpPr>
        <p:spPr>
          <a:xfrm>
            <a:off x="8432800" y="4267200"/>
            <a:ext cx="36576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1185102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Rectangle 2"/>
          <p:cNvSpPr/>
          <p:nvPr userDrawn="1"/>
        </p:nvSpPr>
        <p:spPr bwMode="auto">
          <a:xfrm>
            <a:off x="0" y="0"/>
            <a:ext cx="12192000" cy="6858000"/>
          </a:xfrm>
          <a:prstGeom prst="rect">
            <a:avLst/>
          </a:prstGeom>
          <a:solidFill>
            <a:schemeClr val="bg1"/>
          </a:solidFill>
          <a:ln>
            <a:noFill/>
          </a:ln>
          <a:effectLst/>
        </p:spPr>
        <p:txBody>
          <a:bodyPr wrap="none" rtlCol="0" anchor="ctr"/>
          <a:lstStyle/>
          <a:p>
            <a:pPr algn="ctr" eaLnBrk="0" fontAlgn="base" hangingPunct="0">
              <a:spcBef>
                <a:spcPct val="50000"/>
              </a:spcBef>
              <a:spcAft>
                <a:spcPct val="0"/>
              </a:spcAft>
            </a:pPr>
            <a:endParaRPr lang="en-US" sz="1600" b="1" dirty="0">
              <a:solidFill>
                <a:srgbClr val="FFFFFF"/>
              </a:solidFill>
              <a:latin typeface="Arial" pitchFamily="34" charset="0"/>
            </a:endParaRPr>
          </a:p>
        </p:txBody>
      </p:sp>
    </p:spTree>
    <p:extLst>
      <p:ext uri="{BB962C8B-B14F-4D97-AF65-F5344CB8AC3E}">
        <p14:creationId xmlns:p14="http://schemas.microsoft.com/office/powerpoint/2010/main" val="25263395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33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Page (W/O subtitle)">
    <p:spTree>
      <p:nvGrpSpPr>
        <p:cNvPr id="1" name=""/>
        <p:cNvGrpSpPr/>
        <p:nvPr/>
      </p:nvGrpSpPr>
      <p:grpSpPr>
        <a:xfrm>
          <a:off x="0" y="0"/>
          <a:ext cx="0" cy="0"/>
          <a:chOff x="0" y="0"/>
          <a:chExt cx="0" cy="0"/>
        </a:xfrm>
      </p:grpSpPr>
      <p:sp>
        <p:nvSpPr>
          <p:cNvPr id="15" name="Title 1"/>
          <p:cNvSpPr>
            <a:spLocks noGrp="1"/>
          </p:cNvSpPr>
          <p:nvPr>
            <p:ph type="ctrTitle"/>
          </p:nvPr>
        </p:nvSpPr>
        <p:spPr>
          <a:xfrm>
            <a:off x="406400" y="3333750"/>
            <a:ext cx="8712200" cy="552450"/>
          </a:xfrm>
        </p:spPr>
        <p:txBody>
          <a:bodyPr lIns="0" rIns="0" anchor="ctr">
            <a:normAutofit/>
          </a:bodyPr>
          <a:lstStyle>
            <a:lvl1pPr algn="r">
              <a:defRPr sz="2400">
                <a:solidFill>
                  <a:schemeClr val="accent2"/>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cxnSp>
        <p:nvCxnSpPr>
          <p:cNvPr id="5" name="Straight Connector 4"/>
          <p:cNvCxnSpPr/>
          <p:nvPr userDrawn="1"/>
        </p:nvCxnSpPr>
        <p:spPr>
          <a:xfrm>
            <a:off x="-1016" y="4075176"/>
            <a:ext cx="9119616" cy="0"/>
          </a:xfrm>
          <a:prstGeom prst="line">
            <a:avLst/>
          </a:prstGeom>
          <a:ln w="25400">
            <a:solidFill>
              <a:srgbClr val="EC1B2E"/>
            </a:solidFill>
          </a:ln>
        </p:spPr>
        <p:style>
          <a:lnRef idx="1">
            <a:schemeClr val="accent1"/>
          </a:lnRef>
          <a:fillRef idx="0">
            <a:schemeClr val="accent1"/>
          </a:fillRef>
          <a:effectRef idx="0">
            <a:schemeClr val="accent1"/>
          </a:effectRef>
          <a:fontRef idx="minor">
            <a:schemeClr val="tx1"/>
          </a:fontRef>
        </p:style>
      </p:cxn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185259" y="6003535"/>
            <a:ext cx="2503317" cy="32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21899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Title Slide (W/O subtitle)">
    <p:spTree>
      <p:nvGrpSpPr>
        <p:cNvPr id="1" name=""/>
        <p:cNvGrpSpPr/>
        <p:nvPr/>
      </p:nvGrpSpPr>
      <p:grpSpPr>
        <a:xfrm>
          <a:off x="0" y="0"/>
          <a:ext cx="0" cy="0"/>
          <a:chOff x="0" y="0"/>
          <a:chExt cx="0" cy="0"/>
        </a:xfrm>
      </p:grpSpPr>
      <p:sp>
        <p:nvSpPr>
          <p:cNvPr id="15" name="Title 1"/>
          <p:cNvSpPr>
            <a:spLocks noGrp="1"/>
          </p:cNvSpPr>
          <p:nvPr>
            <p:ph type="ctrTitle"/>
          </p:nvPr>
        </p:nvSpPr>
        <p:spPr>
          <a:xfrm>
            <a:off x="603716" y="3592324"/>
            <a:ext cx="7961376" cy="446276"/>
          </a:xfrm>
        </p:spPr>
        <p:txBody>
          <a:bodyPr lIns="0" tIns="45720" rIns="0" bIns="91440" anchor="b" anchorCtr="0">
            <a:spAutoFit/>
          </a:bodyPr>
          <a:lstStyle>
            <a:lvl1pPr algn="r">
              <a:defRPr sz="2000">
                <a:solidFill>
                  <a:srgbClr val="EC1B2E"/>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57" name="Text Placeholder 2"/>
          <p:cNvSpPr>
            <a:spLocks noGrp="1"/>
          </p:cNvSpPr>
          <p:nvPr>
            <p:ph type="body" sz="quarter" idx="10"/>
          </p:nvPr>
        </p:nvSpPr>
        <p:spPr>
          <a:xfrm>
            <a:off x="603716" y="4526280"/>
            <a:ext cx="7961376" cy="301752"/>
          </a:xfrm>
        </p:spPr>
        <p:txBody>
          <a:bodyPr rIns="0" anchor="ctr"/>
          <a:lstStyle>
            <a:lvl1pPr algn="r">
              <a:defRPr sz="1200">
                <a:solidFill>
                  <a:schemeClr val="accent2"/>
                </a:solidFill>
              </a:defRPr>
            </a:lvl1pPr>
          </a:lstStyle>
          <a:p>
            <a:pPr lvl="0"/>
            <a:r>
              <a:rPr lang="en-US" dirty="0"/>
              <a:t>Click to edit Master text styles</a:t>
            </a:r>
          </a:p>
        </p:txBody>
      </p:sp>
      <p:cxnSp>
        <p:nvCxnSpPr>
          <p:cNvPr id="5" name="Straight Connector 4"/>
          <p:cNvCxnSpPr/>
          <p:nvPr userDrawn="1"/>
        </p:nvCxnSpPr>
        <p:spPr>
          <a:xfrm>
            <a:off x="603716" y="4210051"/>
            <a:ext cx="7961376" cy="0"/>
          </a:xfrm>
          <a:prstGeom prst="line">
            <a:avLst/>
          </a:prstGeom>
          <a:ln w="6350">
            <a:solidFill>
              <a:srgbClr val="EC1B2E"/>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a:off x="5895044" y="4210051"/>
            <a:ext cx="2670048" cy="0"/>
          </a:xfrm>
          <a:prstGeom prst="line">
            <a:avLst/>
          </a:prstGeom>
          <a:ln w="28575">
            <a:solidFill>
              <a:srgbClr val="EC1B2E"/>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23" name="Group 22"/>
          <p:cNvGrpSpPr/>
          <p:nvPr userDrawn="1"/>
        </p:nvGrpSpPr>
        <p:grpSpPr>
          <a:xfrm>
            <a:off x="603717" y="798778"/>
            <a:ext cx="1664263" cy="1597245"/>
            <a:chOff x="453006" y="489359"/>
            <a:chExt cx="1666611" cy="1599499"/>
          </a:xfrm>
        </p:grpSpPr>
        <p:sp>
          <p:nvSpPr>
            <p:cNvPr id="24" name="Rectangle 23"/>
            <p:cNvSpPr/>
            <p:nvPr userDrawn="1"/>
          </p:nvSpPr>
          <p:spPr>
            <a:xfrm>
              <a:off x="1073791" y="1043032"/>
              <a:ext cx="1045826" cy="1045826"/>
            </a:xfrm>
            <a:prstGeom prst="rect">
              <a:avLst/>
            </a:prstGeom>
            <a:solidFill>
              <a:srgbClr val="E6E6E6"/>
            </a:solidFill>
            <a:ln cap="flat">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CA" sz="1200" dirty="0">
                <a:solidFill>
                  <a:schemeClr val="bg1"/>
                </a:solidFill>
                <a:latin typeface="Arial" panose="020B0604020202020204" pitchFamily="34" charset="0"/>
                <a:cs typeface="Arial" panose="020B0604020202020204" pitchFamily="34" charset="0"/>
              </a:endParaRPr>
            </a:p>
          </p:txBody>
        </p:sp>
        <p:sp>
          <p:nvSpPr>
            <p:cNvPr id="25" name="Rectangle 24"/>
            <p:cNvSpPr/>
            <p:nvPr userDrawn="1"/>
          </p:nvSpPr>
          <p:spPr>
            <a:xfrm>
              <a:off x="453006" y="489359"/>
              <a:ext cx="1045826" cy="1045826"/>
            </a:xfrm>
            <a:prstGeom prst="rect">
              <a:avLst/>
            </a:prstGeom>
            <a:solidFill>
              <a:srgbClr val="AAAAAA"/>
            </a:solidFill>
            <a:ln cap="flat">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A" sz="1200" dirty="0">
                <a:solidFill>
                  <a:schemeClr val="bg1"/>
                </a:solidFill>
                <a:latin typeface="Arial" panose="020B0604020202020204" pitchFamily="34" charset="0"/>
                <a:cs typeface="Arial" panose="020B0604020202020204" pitchFamily="34" charset="0"/>
              </a:endParaRPr>
            </a:p>
          </p:txBody>
        </p:sp>
      </p:grpSp>
      <p:sp>
        <p:nvSpPr>
          <p:cNvPr id="11" name="TextBox 10"/>
          <p:cNvSpPr txBox="1"/>
          <p:nvPr userDrawn="1"/>
        </p:nvSpPr>
        <p:spPr>
          <a:xfrm>
            <a:off x="5675589" y="6560956"/>
            <a:ext cx="561044" cy="230818"/>
          </a:xfrm>
          <a:prstGeom prst="rect">
            <a:avLst/>
          </a:prstGeom>
          <a:solidFill>
            <a:schemeClr val="bg1"/>
          </a:solidFill>
        </p:spPr>
        <p:txBody>
          <a:bodyPr wrap="square" lIns="91427" tIns="45713" rIns="91427" bIns="45713" rtlCol="0">
            <a:spAutoFit/>
          </a:bodyPr>
          <a:lstStyle/>
          <a:p>
            <a:pPr algn="l"/>
            <a:endParaRPr lang="en-US" sz="900" b="1" dirty="0">
              <a:solidFill>
                <a:schemeClr val="tx1"/>
              </a:solidFill>
            </a:endParaRPr>
          </a:p>
        </p:txBody>
      </p:sp>
      <p:sp>
        <p:nvSpPr>
          <p:cNvPr id="12" name="TextBox 11"/>
          <p:cNvSpPr txBox="1"/>
          <p:nvPr userDrawn="1"/>
        </p:nvSpPr>
        <p:spPr>
          <a:xfrm>
            <a:off x="71438" y="6553200"/>
            <a:ext cx="2294690" cy="246221"/>
          </a:xfrm>
          <a:prstGeom prst="rect">
            <a:avLst/>
          </a:prstGeom>
          <a:solidFill>
            <a:schemeClr val="bg1"/>
          </a:solidFill>
        </p:spPr>
        <p:txBody>
          <a:bodyPr wrap="square" rtlCol="0">
            <a:spAutoFit/>
          </a:bodyPr>
          <a:lstStyle/>
          <a:p>
            <a:pPr algn="l"/>
            <a:r>
              <a:rPr lang="en-US" sz="1000" b="1" dirty="0">
                <a:solidFill>
                  <a:schemeClr val="tx1"/>
                </a:solidFill>
              </a:rPr>
              <a:t>SCOTIABANK ECONOMICS</a:t>
            </a:r>
          </a:p>
        </p:txBody>
      </p:sp>
      <p:pic>
        <p:nvPicPr>
          <p:cNvPr id="2" name="Picture 1"/>
          <p:cNvPicPr>
            <a:picLocks noChangeAspect="1"/>
          </p:cNvPicPr>
          <p:nvPr userDrawn="1"/>
        </p:nvPicPr>
        <p:blipFill>
          <a:blip r:embed="rId2"/>
          <a:stretch>
            <a:fillRect/>
          </a:stretch>
        </p:blipFill>
        <p:spPr>
          <a:xfrm>
            <a:off x="10511160" y="6486756"/>
            <a:ext cx="1606859" cy="371244"/>
          </a:xfrm>
          <a:prstGeom prst="rect">
            <a:avLst/>
          </a:prstGeom>
        </p:spPr>
      </p:pic>
    </p:spTree>
    <p:extLst>
      <p:ext uri="{BB962C8B-B14F-4D97-AF65-F5344CB8AC3E}">
        <p14:creationId xmlns:p14="http://schemas.microsoft.com/office/powerpoint/2010/main" val="3777233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5251" y="87313"/>
            <a:ext cx="11995149" cy="346075"/>
          </a:xfrm>
        </p:spPr>
        <p:txBody>
          <a:bodyPr/>
          <a:lstStyle>
            <a:lvl1pPr>
              <a:defRPr>
                <a:solidFill>
                  <a:schemeClr val="accent2"/>
                </a:solidFill>
              </a:defRPr>
            </a:lvl1pPr>
          </a:lstStyle>
          <a:p>
            <a:r>
              <a:rPr lang="en-US"/>
              <a:t>Click to edit Master title style</a:t>
            </a:r>
            <a:endParaRPr lang="en-US" dirty="0"/>
          </a:p>
        </p:txBody>
      </p:sp>
      <p:sp>
        <p:nvSpPr>
          <p:cNvPr id="7" name="Content Placeholder 6"/>
          <p:cNvSpPr>
            <a:spLocks noGrp="1"/>
          </p:cNvSpPr>
          <p:nvPr>
            <p:ph sz="quarter" idx="10"/>
          </p:nvPr>
        </p:nvSpPr>
        <p:spPr>
          <a:xfrm>
            <a:off x="101600" y="609600"/>
            <a:ext cx="11988800" cy="5791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extBox 4"/>
          <p:cNvSpPr txBox="1"/>
          <p:nvPr userDrawn="1"/>
        </p:nvSpPr>
        <p:spPr>
          <a:xfrm>
            <a:off x="71438" y="6553200"/>
            <a:ext cx="2294690" cy="246221"/>
          </a:xfrm>
          <a:prstGeom prst="rect">
            <a:avLst/>
          </a:prstGeom>
          <a:solidFill>
            <a:schemeClr val="bg1"/>
          </a:solidFill>
        </p:spPr>
        <p:txBody>
          <a:bodyPr wrap="square" rtlCol="0">
            <a:spAutoFit/>
          </a:bodyPr>
          <a:lstStyle/>
          <a:p>
            <a:pPr algn="l"/>
            <a:r>
              <a:rPr lang="en-US" sz="1000" b="1" dirty="0">
                <a:solidFill>
                  <a:schemeClr val="tx1"/>
                </a:solidFill>
              </a:rPr>
              <a:t>SCOTIABANK ECONOMICS</a:t>
            </a:r>
          </a:p>
        </p:txBody>
      </p:sp>
    </p:spTree>
    <p:extLst>
      <p:ext uri="{BB962C8B-B14F-4D97-AF65-F5344CB8AC3E}">
        <p14:creationId xmlns:p14="http://schemas.microsoft.com/office/powerpoint/2010/main" val="357621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Page w/ callout top">
    <p:spTree>
      <p:nvGrpSpPr>
        <p:cNvPr id="1" name=""/>
        <p:cNvGrpSpPr/>
        <p:nvPr/>
      </p:nvGrpSpPr>
      <p:grpSpPr>
        <a:xfrm>
          <a:off x="0" y="0"/>
          <a:ext cx="0" cy="0"/>
          <a:chOff x="0" y="0"/>
          <a:chExt cx="0" cy="0"/>
        </a:xfrm>
      </p:grpSpPr>
      <p:sp>
        <p:nvSpPr>
          <p:cNvPr id="2" name="Title 1"/>
          <p:cNvSpPr>
            <a:spLocks noGrp="1"/>
          </p:cNvSpPr>
          <p:nvPr>
            <p:ph type="title"/>
          </p:nvPr>
        </p:nvSpPr>
        <p:spPr>
          <a:xfrm>
            <a:off x="95251" y="87313"/>
            <a:ext cx="11995148" cy="346075"/>
          </a:xfrm>
        </p:spPr>
        <p:txBody>
          <a:bodyPr lIns="0" tIns="0" rIns="0" bIns="0"/>
          <a:lstStyle/>
          <a:p>
            <a:r>
              <a:rPr lang="en-US"/>
              <a:t>Click to edit Master title style</a:t>
            </a:r>
            <a:endParaRPr lang="en-CA" dirty="0"/>
          </a:p>
        </p:txBody>
      </p:sp>
      <p:sp>
        <p:nvSpPr>
          <p:cNvPr id="4" name="Text Placeholder 3"/>
          <p:cNvSpPr>
            <a:spLocks noGrp="1"/>
          </p:cNvSpPr>
          <p:nvPr>
            <p:ph type="body" sz="quarter" idx="11" hasCustomPrompt="1"/>
          </p:nvPr>
        </p:nvSpPr>
        <p:spPr>
          <a:xfrm>
            <a:off x="95333" y="609597"/>
            <a:ext cx="11996928" cy="280077"/>
          </a:xfrm>
          <a:solidFill>
            <a:srgbClr val="F2F2F2"/>
          </a:solidFill>
        </p:spPr>
        <p:txBody>
          <a:bodyPr wrap="square" lIns="0" tIns="36576" rIns="0" bIns="27432" anchor="t" anchorCtr="0">
            <a:spAutoFit/>
          </a:bodyPr>
          <a:lstStyle>
            <a:lvl1pPr marL="0" indent="0" algn="ctr">
              <a:spcAft>
                <a:spcPts val="0"/>
              </a:spcAft>
              <a:buNone/>
              <a:defRPr sz="1400" b="0" baseline="0">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5" name="Content Placeholder 4"/>
          <p:cNvSpPr>
            <a:spLocks noGrp="1"/>
          </p:cNvSpPr>
          <p:nvPr>
            <p:ph sz="quarter" idx="12"/>
          </p:nvPr>
        </p:nvSpPr>
        <p:spPr>
          <a:xfrm>
            <a:off x="101600" y="990600"/>
            <a:ext cx="1198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704354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ull Page w/ callout bottom">
    <p:spTree>
      <p:nvGrpSpPr>
        <p:cNvPr id="1" name=""/>
        <p:cNvGrpSpPr/>
        <p:nvPr/>
      </p:nvGrpSpPr>
      <p:grpSpPr>
        <a:xfrm>
          <a:off x="0" y="0"/>
          <a:ext cx="0" cy="0"/>
          <a:chOff x="0" y="0"/>
          <a:chExt cx="0" cy="0"/>
        </a:xfrm>
      </p:grpSpPr>
      <p:sp>
        <p:nvSpPr>
          <p:cNvPr id="2" name="Title 1"/>
          <p:cNvSpPr>
            <a:spLocks noGrp="1"/>
          </p:cNvSpPr>
          <p:nvPr>
            <p:ph type="title"/>
          </p:nvPr>
        </p:nvSpPr>
        <p:spPr>
          <a:xfrm>
            <a:off x="95251" y="87313"/>
            <a:ext cx="11995148" cy="346075"/>
          </a:xfrm>
        </p:spPr>
        <p:txBody>
          <a:bodyPr lIns="0" tIns="0" rIns="0" bIns="0"/>
          <a:lstStyle/>
          <a:p>
            <a:r>
              <a:rPr lang="en-US"/>
              <a:t>Click to edit Master title style</a:t>
            </a:r>
            <a:endParaRPr lang="en-CA" dirty="0"/>
          </a:p>
        </p:txBody>
      </p:sp>
      <p:sp>
        <p:nvSpPr>
          <p:cNvPr id="4" name="Text Placeholder 3"/>
          <p:cNvSpPr>
            <a:spLocks noGrp="1"/>
          </p:cNvSpPr>
          <p:nvPr>
            <p:ph type="body" sz="quarter" idx="11" hasCustomPrompt="1"/>
          </p:nvPr>
        </p:nvSpPr>
        <p:spPr>
          <a:xfrm>
            <a:off x="95333" y="6117675"/>
            <a:ext cx="11996928" cy="280077"/>
          </a:xfrm>
          <a:solidFill>
            <a:srgbClr val="F2F2F2"/>
          </a:solidFill>
        </p:spPr>
        <p:txBody>
          <a:bodyPr wrap="square" lIns="0" tIns="27432" rIns="0" bIns="36576" anchor="b" anchorCtr="0">
            <a:spAutoFit/>
          </a:bodyPr>
          <a:lstStyle>
            <a:lvl1pPr marL="0" indent="0" algn="ctr">
              <a:spcAft>
                <a:spcPts val="0"/>
              </a:spcAft>
              <a:buNone/>
              <a:defRPr sz="1400" b="0" baseline="0">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5" name="Content Placeholder 4"/>
          <p:cNvSpPr>
            <a:spLocks noGrp="1"/>
          </p:cNvSpPr>
          <p:nvPr>
            <p:ph sz="quarter" idx="12"/>
          </p:nvPr>
        </p:nvSpPr>
        <p:spPr>
          <a:xfrm>
            <a:off x="101600" y="609600"/>
            <a:ext cx="1198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117966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up w/callout">
    <p:spTree>
      <p:nvGrpSpPr>
        <p:cNvPr id="1" name=""/>
        <p:cNvGrpSpPr/>
        <p:nvPr/>
      </p:nvGrpSpPr>
      <p:grpSpPr>
        <a:xfrm>
          <a:off x="0" y="0"/>
          <a:ext cx="0" cy="0"/>
          <a:chOff x="0" y="0"/>
          <a:chExt cx="0" cy="0"/>
        </a:xfrm>
      </p:grpSpPr>
      <p:sp>
        <p:nvSpPr>
          <p:cNvPr id="2" name="Title 1"/>
          <p:cNvSpPr>
            <a:spLocks noGrp="1"/>
          </p:cNvSpPr>
          <p:nvPr>
            <p:ph type="title"/>
          </p:nvPr>
        </p:nvSpPr>
        <p:spPr>
          <a:xfrm>
            <a:off x="95251" y="87314"/>
            <a:ext cx="11997011" cy="346074"/>
          </a:xfrm>
        </p:spPr>
        <p:txBody>
          <a:bodyPr lIns="0" tIns="0" rIns="0" bIns="0"/>
          <a:lstStyle>
            <a:lvl1pPr>
              <a:defRPr>
                <a:solidFill>
                  <a:schemeClr val="accent2"/>
                </a:solidFill>
              </a:defRPr>
            </a:lvl1pPr>
          </a:lstStyle>
          <a:p>
            <a:r>
              <a:rPr lang="en-US"/>
              <a:t>Click to edit Master title style</a:t>
            </a:r>
            <a:endParaRPr lang="en-CA" dirty="0"/>
          </a:p>
        </p:txBody>
      </p:sp>
      <p:sp>
        <p:nvSpPr>
          <p:cNvPr id="5" name="Text Placeholder 3"/>
          <p:cNvSpPr>
            <a:spLocks noGrp="1"/>
          </p:cNvSpPr>
          <p:nvPr>
            <p:ph type="body" sz="quarter" idx="12" hasCustomPrompt="1"/>
          </p:nvPr>
        </p:nvSpPr>
        <p:spPr>
          <a:xfrm>
            <a:off x="95333" y="3886200"/>
            <a:ext cx="11996928" cy="280077"/>
          </a:xfrm>
          <a:solidFill>
            <a:srgbClr val="F2F2F2"/>
          </a:solidFill>
        </p:spPr>
        <p:txBody>
          <a:bodyPr wrap="square" lIns="0" tIns="36576" rIns="0" bIns="27432" anchor="t" anchorCtr="0">
            <a:spAutoFit/>
          </a:bodyPr>
          <a:lstStyle>
            <a:lvl1pPr marL="0" indent="0" algn="ctr">
              <a:spcAft>
                <a:spcPts val="0"/>
              </a:spcAft>
              <a:buNone/>
              <a:defRPr sz="1400" b="0" baseline="0">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8" name="Text Placeholder 3"/>
          <p:cNvSpPr>
            <a:spLocks noGrp="1"/>
          </p:cNvSpPr>
          <p:nvPr>
            <p:ph type="body" sz="quarter" idx="13" hasCustomPrompt="1"/>
          </p:nvPr>
        </p:nvSpPr>
        <p:spPr>
          <a:xfrm>
            <a:off x="95333" y="606427"/>
            <a:ext cx="11996928" cy="280077"/>
          </a:xfrm>
          <a:solidFill>
            <a:srgbClr val="F2F2F2"/>
          </a:solidFill>
        </p:spPr>
        <p:txBody>
          <a:bodyPr wrap="square" lIns="0" tIns="36576" rIns="0" bIns="27432" anchor="t" anchorCtr="0">
            <a:spAutoFit/>
          </a:bodyPr>
          <a:lstStyle>
            <a:lvl1pPr marL="0" indent="0" algn="ctr">
              <a:spcAft>
                <a:spcPts val="0"/>
              </a:spcAft>
              <a:buNone/>
              <a:defRPr sz="1400" b="0" baseline="0">
                <a:solidFill>
                  <a:schemeClr val="accent2"/>
                </a:solidFill>
                <a:latin typeface="Arial" pitchFamily="34" charset="0"/>
                <a:cs typeface="Arial" pitchFamily="34" charset="0"/>
              </a:defRPr>
            </a:lvl1pPr>
          </a:lstStyle>
          <a:p>
            <a:pPr lvl="0"/>
            <a:r>
              <a:rPr lang="en-US" dirty="0"/>
              <a:t>Insert Callout here…</a:t>
            </a:r>
            <a:endParaRPr lang="en-CA" dirty="0"/>
          </a:p>
        </p:txBody>
      </p:sp>
      <p:sp>
        <p:nvSpPr>
          <p:cNvPr id="4" name="Content Placeholder 3"/>
          <p:cNvSpPr>
            <a:spLocks noGrp="1"/>
          </p:cNvSpPr>
          <p:nvPr>
            <p:ph sz="quarter" idx="14"/>
          </p:nvPr>
        </p:nvSpPr>
        <p:spPr>
          <a:xfrm>
            <a:off x="101600" y="990600"/>
            <a:ext cx="11988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p:cNvSpPr>
            <a:spLocks noGrp="1"/>
          </p:cNvSpPr>
          <p:nvPr>
            <p:ph sz="quarter" idx="15"/>
          </p:nvPr>
        </p:nvSpPr>
        <p:spPr>
          <a:xfrm>
            <a:off x="101600" y="4267200"/>
            <a:ext cx="11988800" cy="21336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520307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2-up page vertical">
    <p:spTree>
      <p:nvGrpSpPr>
        <p:cNvPr id="1" name=""/>
        <p:cNvGrpSpPr/>
        <p:nvPr/>
      </p:nvGrpSpPr>
      <p:grpSpPr>
        <a:xfrm>
          <a:off x="0" y="0"/>
          <a:ext cx="0" cy="0"/>
          <a:chOff x="0" y="0"/>
          <a:chExt cx="0" cy="0"/>
        </a:xfrm>
      </p:grpSpPr>
      <p:sp>
        <p:nvSpPr>
          <p:cNvPr id="2" name="Title 1"/>
          <p:cNvSpPr>
            <a:spLocks noGrp="1"/>
          </p:cNvSpPr>
          <p:nvPr>
            <p:ph type="title"/>
          </p:nvPr>
        </p:nvSpPr>
        <p:spPr>
          <a:xfrm>
            <a:off x="97351" y="87312"/>
            <a:ext cx="11984736" cy="346076"/>
          </a:xfrm>
        </p:spPr>
        <p:txBody>
          <a:bodyPr lIns="0" tIns="0" rIns="0" bIns="0"/>
          <a:lstStyle/>
          <a:p>
            <a:r>
              <a:rPr lang="en-US"/>
              <a:t>Click to edit Master title style</a:t>
            </a:r>
            <a:endParaRPr lang="en-CA" dirty="0"/>
          </a:p>
        </p:txBody>
      </p:sp>
      <p:sp>
        <p:nvSpPr>
          <p:cNvPr id="4" name="Content Placeholder 3"/>
          <p:cNvSpPr>
            <a:spLocks noGrp="1"/>
          </p:cNvSpPr>
          <p:nvPr>
            <p:ph sz="quarter" idx="10"/>
          </p:nvPr>
        </p:nvSpPr>
        <p:spPr>
          <a:xfrm>
            <a:off x="101600" y="609600"/>
            <a:ext cx="5386917"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11"/>
          </p:nvPr>
        </p:nvSpPr>
        <p:spPr>
          <a:xfrm>
            <a:off x="6705600" y="609600"/>
            <a:ext cx="5384800"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570674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925" y="75629"/>
            <a:ext cx="11998476" cy="347472"/>
          </a:xfrm>
          <a:prstGeom prst="rect">
            <a:avLst/>
          </a:prstGeom>
        </p:spPr>
        <p:txBody>
          <a:bodyPr vert="horz" lIns="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5251" y="609599"/>
            <a:ext cx="11995149" cy="579120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Line 4"/>
          <p:cNvSpPr>
            <a:spLocks noChangeShapeType="1"/>
          </p:cNvSpPr>
          <p:nvPr/>
        </p:nvSpPr>
        <p:spPr bwMode="auto">
          <a:xfrm flipV="1">
            <a:off x="95251" y="6482171"/>
            <a:ext cx="11996928" cy="0"/>
          </a:xfrm>
          <a:prstGeom prst="line">
            <a:avLst/>
          </a:prstGeom>
          <a:noFill/>
          <a:ln w="9525">
            <a:solidFill>
              <a:srgbClr val="82828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fontAlgn="base" hangingPunct="0">
              <a:spcBef>
                <a:spcPct val="50000"/>
              </a:spcBef>
              <a:spcAft>
                <a:spcPct val="0"/>
              </a:spcAft>
            </a:pPr>
            <a:endParaRPr lang="en-CA" sz="800" dirty="0">
              <a:solidFill>
                <a:srgbClr val="5A5A5A"/>
              </a:solidFill>
              <a:latin typeface="Arial" pitchFamily="34" charset="0"/>
            </a:endParaRPr>
          </a:p>
        </p:txBody>
      </p:sp>
      <p:sp>
        <p:nvSpPr>
          <p:cNvPr id="12" name="Line 4"/>
          <p:cNvSpPr>
            <a:spLocks noChangeShapeType="1"/>
          </p:cNvSpPr>
          <p:nvPr/>
        </p:nvSpPr>
        <p:spPr bwMode="auto">
          <a:xfrm flipV="1">
            <a:off x="95251" y="507207"/>
            <a:ext cx="11996928" cy="0"/>
          </a:xfrm>
          <a:prstGeom prst="line">
            <a:avLst/>
          </a:prstGeom>
          <a:noFill/>
          <a:ln w="9525">
            <a:solidFill>
              <a:srgbClr val="82828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fontAlgn="base" hangingPunct="0">
              <a:spcBef>
                <a:spcPct val="50000"/>
              </a:spcBef>
              <a:spcAft>
                <a:spcPct val="0"/>
              </a:spcAft>
            </a:pPr>
            <a:endParaRPr lang="en-CA" sz="800" dirty="0">
              <a:solidFill>
                <a:srgbClr val="5A5A5A"/>
              </a:solidFill>
              <a:latin typeface="Arial" pitchFamily="34" charset="0"/>
            </a:endParaRPr>
          </a:p>
        </p:txBody>
      </p:sp>
      <p:sp>
        <p:nvSpPr>
          <p:cNvPr id="9" name="Text Box 5"/>
          <p:cNvSpPr txBox="1">
            <a:spLocks noChangeArrowheads="1"/>
          </p:cNvSpPr>
          <p:nvPr/>
        </p:nvSpPr>
        <p:spPr bwMode="auto">
          <a:xfrm>
            <a:off x="5882218" y="6612759"/>
            <a:ext cx="427567" cy="152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lgn="l">
              <a:defRPr sz="800">
                <a:solidFill>
                  <a:schemeClr val="tx1"/>
                </a:solidFill>
                <a:latin typeface="Arial" charset="0"/>
              </a:defRPr>
            </a:lvl1pPr>
            <a:lvl2pPr marL="742950" indent="-285750" algn="l">
              <a:defRPr sz="800">
                <a:solidFill>
                  <a:schemeClr val="tx1"/>
                </a:solidFill>
                <a:latin typeface="Arial" charset="0"/>
              </a:defRPr>
            </a:lvl2pPr>
            <a:lvl3pPr marL="1143000" indent="-228600" algn="l">
              <a:defRPr sz="800">
                <a:solidFill>
                  <a:schemeClr val="tx1"/>
                </a:solidFill>
                <a:latin typeface="Arial" charset="0"/>
              </a:defRPr>
            </a:lvl3pPr>
            <a:lvl4pPr marL="1600200" indent="-228600" algn="l">
              <a:defRPr sz="800">
                <a:solidFill>
                  <a:schemeClr val="tx1"/>
                </a:solidFill>
                <a:latin typeface="Arial" charset="0"/>
              </a:defRPr>
            </a:lvl4pPr>
            <a:lvl5pPr marL="2057400" indent="-228600" algn="l">
              <a:defRPr sz="800">
                <a:solidFill>
                  <a:schemeClr val="tx1"/>
                </a:solidFill>
                <a:latin typeface="Arial" charset="0"/>
              </a:defRPr>
            </a:lvl5pPr>
            <a:lvl6pPr marL="2514600" indent="-228600" eaLnBrk="0" fontAlgn="base" hangingPunct="0">
              <a:spcBef>
                <a:spcPct val="50000"/>
              </a:spcBef>
              <a:spcAft>
                <a:spcPct val="0"/>
              </a:spcAft>
              <a:defRPr sz="800">
                <a:solidFill>
                  <a:schemeClr val="tx1"/>
                </a:solidFill>
                <a:latin typeface="Arial" charset="0"/>
              </a:defRPr>
            </a:lvl6pPr>
            <a:lvl7pPr marL="2971800" indent="-228600" eaLnBrk="0" fontAlgn="base" hangingPunct="0">
              <a:spcBef>
                <a:spcPct val="50000"/>
              </a:spcBef>
              <a:spcAft>
                <a:spcPct val="0"/>
              </a:spcAft>
              <a:defRPr sz="800">
                <a:solidFill>
                  <a:schemeClr val="tx1"/>
                </a:solidFill>
                <a:latin typeface="Arial" charset="0"/>
              </a:defRPr>
            </a:lvl7pPr>
            <a:lvl8pPr marL="3429000" indent="-228600" eaLnBrk="0" fontAlgn="base" hangingPunct="0">
              <a:spcBef>
                <a:spcPct val="50000"/>
              </a:spcBef>
              <a:spcAft>
                <a:spcPct val="0"/>
              </a:spcAft>
              <a:defRPr sz="800">
                <a:solidFill>
                  <a:schemeClr val="tx1"/>
                </a:solidFill>
                <a:latin typeface="Arial" charset="0"/>
              </a:defRPr>
            </a:lvl8pPr>
            <a:lvl9pPr marL="3886200" indent="-228600" eaLnBrk="0" fontAlgn="base" hangingPunct="0">
              <a:spcBef>
                <a:spcPct val="50000"/>
              </a:spcBef>
              <a:spcAft>
                <a:spcPct val="0"/>
              </a:spcAft>
              <a:defRPr sz="800">
                <a:solidFill>
                  <a:schemeClr val="tx1"/>
                </a:solidFill>
                <a:latin typeface="Arial" charset="0"/>
              </a:defRPr>
            </a:lvl9pPr>
          </a:lstStyle>
          <a:p>
            <a:pPr algn="ctr" eaLnBrk="0" fontAlgn="base" hangingPunct="0">
              <a:spcBef>
                <a:spcPct val="0"/>
              </a:spcBef>
              <a:spcAft>
                <a:spcPct val="0"/>
              </a:spcAft>
              <a:defRPr/>
            </a:pPr>
            <a:fld id="{E3C62BDA-FEF5-462D-9E25-31FC237A2F61}" type="slidenum">
              <a:rPr lang="en-US" sz="1000" smtClean="0">
                <a:solidFill>
                  <a:srgbClr val="5A5A5A"/>
                </a:solidFill>
              </a:rPr>
              <a:pPr algn="ctr" eaLnBrk="0" fontAlgn="base" hangingPunct="0">
                <a:spcBef>
                  <a:spcPct val="0"/>
                </a:spcBef>
                <a:spcAft>
                  <a:spcPct val="0"/>
                </a:spcAft>
                <a:defRPr/>
              </a:pPr>
              <a:t>‹#›</a:t>
            </a:fld>
            <a:endParaRPr lang="en-US" sz="1000" dirty="0">
              <a:solidFill>
                <a:srgbClr val="5A5A5A"/>
              </a:solidFill>
            </a:endParaRPr>
          </a:p>
        </p:txBody>
      </p:sp>
      <p:pic>
        <p:nvPicPr>
          <p:cNvPr id="3074" name="Picture 2"/>
          <p:cNvPicPr>
            <a:picLocks noChangeAspect="1" noChangeArrowheads="1"/>
          </p:cNvPicPr>
          <p:nvPr/>
        </p:nvPicPr>
        <p:blipFill>
          <a:blip r:embed="rId43" cstate="print">
            <a:extLst>
              <a:ext uri="{28A0092B-C50C-407E-A947-70E740481C1C}">
                <a14:useLocalDpi xmlns:a14="http://schemas.microsoft.com/office/drawing/2010/main" val="0"/>
              </a:ext>
            </a:extLst>
          </a:blip>
          <a:srcRect/>
          <a:stretch>
            <a:fillRect/>
          </a:stretch>
        </p:blipFill>
        <p:spPr bwMode="auto">
          <a:xfrm>
            <a:off x="10536901" y="6559773"/>
            <a:ext cx="1496700" cy="27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empower - DO NOT DELETE!!!" hidden="1"/>
          <p:cNvSpPr/>
          <p:nvPr>
            <p:custDataLst>
              <p:tags r:id="rId42"/>
            </p:custDataLst>
          </p:nvPr>
        </p:nvSpPr>
        <p:spPr>
          <a:xfrm>
            <a:off x="-1693333" y="-1270000"/>
            <a:ext cx="0" cy="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50000"/>
              </a:spcBef>
              <a:spcAft>
                <a:spcPct val="0"/>
              </a:spcAft>
            </a:pPr>
            <a:endParaRPr lang="en-US" sz="800" dirty="0">
              <a:solidFill>
                <a:srgbClr val="FFFFFF"/>
              </a:solidFill>
            </a:endParaRPr>
          </a:p>
        </p:txBody>
      </p:sp>
      <p:pic>
        <p:nvPicPr>
          <p:cNvPr id="10" name="Picture 9"/>
          <p:cNvPicPr>
            <a:picLocks noChangeAspect="1"/>
          </p:cNvPicPr>
          <p:nvPr userDrawn="1"/>
        </p:nvPicPr>
        <p:blipFill>
          <a:blip r:embed="rId44"/>
          <a:stretch>
            <a:fillRect/>
          </a:stretch>
        </p:blipFill>
        <p:spPr>
          <a:xfrm>
            <a:off x="10511160" y="6486756"/>
            <a:ext cx="1606859" cy="371244"/>
          </a:xfrm>
          <a:prstGeom prst="rect">
            <a:avLst/>
          </a:prstGeom>
        </p:spPr>
      </p:pic>
    </p:spTree>
    <p:extLst>
      <p:ext uri="{BB962C8B-B14F-4D97-AF65-F5344CB8AC3E}">
        <p14:creationId xmlns:p14="http://schemas.microsoft.com/office/powerpoint/2010/main" val="72518540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 id="2147483718" r:id="rId17"/>
    <p:sldLayoutId id="2147483719" r:id="rId18"/>
    <p:sldLayoutId id="2147483720" r:id="rId19"/>
    <p:sldLayoutId id="2147483721" r:id="rId20"/>
    <p:sldLayoutId id="2147483722" r:id="rId21"/>
    <p:sldLayoutId id="2147483723" r:id="rId22"/>
    <p:sldLayoutId id="2147483724" r:id="rId23"/>
    <p:sldLayoutId id="2147483725" r:id="rId24"/>
    <p:sldLayoutId id="2147483726" r:id="rId25"/>
    <p:sldLayoutId id="2147483727" r:id="rId26"/>
    <p:sldLayoutId id="2147483728" r:id="rId27"/>
    <p:sldLayoutId id="2147483729" r:id="rId28"/>
    <p:sldLayoutId id="2147483730" r:id="rId29"/>
    <p:sldLayoutId id="2147483731" r:id="rId30"/>
    <p:sldLayoutId id="2147483732" r:id="rId31"/>
    <p:sldLayoutId id="2147483733" r:id="rId32"/>
    <p:sldLayoutId id="2147483734" r:id="rId33"/>
    <p:sldLayoutId id="2147483735" r:id="rId34"/>
    <p:sldLayoutId id="2147483736" r:id="rId35"/>
    <p:sldLayoutId id="2147483737" r:id="rId36"/>
    <p:sldLayoutId id="2147483738" r:id="rId37"/>
    <p:sldLayoutId id="2147483739" r:id="rId38"/>
    <p:sldLayoutId id="2147483746" r:id="rId39"/>
    <p:sldLayoutId id="2147483750" r:id="rId40"/>
  </p:sldLayoutIdLst>
  <p:hf hdr="0" ftr="0" dt="0"/>
  <p:txStyles>
    <p:titleStyle>
      <a:lvl1pPr algn="l" defTabSz="914400" rtl="0" eaLnBrk="1" latinLnBrk="0" hangingPunct="1">
        <a:spcBef>
          <a:spcPct val="0"/>
        </a:spcBef>
        <a:buNone/>
        <a:defRPr sz="2400" kern="1200">
          <a:solidFill>
            <a:schemeClr val="accent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spcAft>
          <a:spcPts val="1000"/>
        </a:spcAft>
        <a:buFont typeface="Arial" panose="020B0604020202020204" pitchFamily="34" charset="0"/>
        <a:buNone/>
        <a:defRPr sz="1400" kern="1200">
          <a:solidFill>
            <a:schemeClr val="accent2"/>
          </a:solidFill>
          <a:latin typeface="Arial" panose="020B0604020202020204" pitchFamily="34" charset="0"/>
          <a:ea typeface="+mn-ea"/>
          <a:cs typeface="Arial" panose="020B0604020202020204" pitchFamily="34" charset="0"/>
        </a:defRPr>
      </a:lvl1pPr>
      <a:lvl2pPr marL="454025" indent="-279400" algn="l" defTabSz="914400" rtl="0" eaLnBrk="1" latinLnBrk="0" hangingPunct="1">
        <a:spcBef>
          <a:spcPts val="0"/>
        </a:spcBef>
        <a:spcAft>
          <a:spcPts val="1000"/>
        </a:spcAft>
        <a:buSzPct val="90000"/>
        <a:buFont typeface="Wingdings" panose="05000000000000000000" pitchFamily="2" charset="2"/>
        <a:buChar char="§"/>
        <a:defRPr sz="1400" kern="1200">
          <a:solidFill>
            <a:schemeClr val="accent2"/>
          </a:solidFill>
          <a:latin typeface="Arial" panose="020B0604020202020204" pitchFamily="34" charset="0"/>
          <a:ea typeface="+mn-ea"/>
          <a:cs typeface="Arial" panose="020B0604020202020204" pitchFamily="34" charset="0"/>
        </a:defRPr>
      </a:lvl2pPr>
      <a:lvl3pPr marL="971550" indent="-282575" algn="l" defTabSz="914400" rtl="0" eaLnBrk="1" latinLnBrk="0" hangingPunct="1">
        <a:spcBef>
          <a:spcPts val="0"/>
        </a:spcBef>
        <a:spcAft>
          <a:spcPts val="1000"/>
        </a:spcAft>
        <a:buFont typeface="Arial" panose="020B0604020202020204" pitchFamily="34" charset="0"/>
        <a:buChar char="–"/>
        <a:defRPr sz="1200" kern="1200">
          <a:solidFill>
            <a:schemeClr val="accent2"/>
          </a:solidFill>
          <a:latin typeface="Arial" panose="020B0604020202020204" pitchFamily="34" charset="0"/>
          <a:ea typeface="+mn-ea"/>
          <a:cs typeface="Arial" panose="020B0604020202020204" pitchFamily="34" charset="0"/>
        </a:defRPr>
      </a:lvl3pPr>
      <a:lvl4pPr marL="1485900" indent="-282575" algn="l" defTabSz="914400" rtl="0" eaLnBrk="1" latinLnBrk="0" hangingPunct="1">
        <a:spcBef>
          <a:spcPts val="0"/>
        </a:spcBef>
        <a:spcAft>
          <a:spcPts val="1000"/>
        </a:spcAft>
        <a:buFont typeface="Arial" panose="020B0604020202020204" pitchFamily="34" charset="0"/>
        <a:buChar char="–"/>
        <a:defRPr sz="1000" kern="1200">
          <a:solidFill>
            <a:schemeClr val="accent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accent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5.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hyperlink" Target="mailto:scotia.economics@scotiabank.com" TargetMode="External"/><Relationship Id="rId2" Type="http://schemas.openxmlformats.org/officeDocument/2006/relationships/hyperlink" Target="http://www.scotiabank.com/economics" TargetMode="External"/><Relationship Id="rId1" Type="http://schemas.openxmlformats.org/officeDocument/2006/relationships/slideLayout" Target="../slideLayouts/slideLayout5.xml"/><Relationship Id="rId4" Type="http://schemas.openxmlformats.org/officeDocument/2006/relationships/hyperlink" Target="mailto:brett.house@scotiabank.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5.xml"/><Relationship Id="rId4" Type="http://schemas.openxmlformats.org/officeDocument/2006/relationships/image" Target="../media/image8.emf"/></Relationships>
</file>

<file path=ppt/slides/_rels/slide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5.xml"/><Relationship Id="rId5" Type="http://schemas.openxmlformats.org/officeDocument/2006/relationships/image" Target="../media/image14.emf"/><Relationship Id="rId4" Type="http://schemas.openxmlformats.org/officeDocument/2006/relationships/image" Target="../media/image13.emf"/></Relationships>
</file>

<file path=ppt/slides/_rels/slide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03716" y="3604024"/>
            <a:ext cx="7961376" cy="569387"/>
          </a:xfrm>
        </p:spPr>
        <p:txBody>
          <a:bodyPr/>
          <a:lstStyle/>
          <a:p>
            <a:r>
              <a:rPr lang="en-CA" sz="2800" b="1" i="1" dirty="0"/>
              <a:t>Real Estate in the Americas</a:t>
            </a:r>
            <a:endParaRPr lang="en-CA" sz="2800" b="1" i="1" dirty="0">
              <a:solidFill>
                <a:srgbClr val="5A5A5A"/>
              </a:solidFill>
            </a:endParaRPr>
          </a:p>
        </p:txBody>
      </p:sp>
      <p:sp>
        <p:nvSpPr>
          <p:cNvPr id="5" name="Text Placeholder 4"/>
          <p:cNvSpPr>
            <a:spLocks noGrp="1"/>
          </p:cNvSpPr>
          <p:nvPr>
            <p:ph type="body" sz="quarter" idx="10"/>
            <p:custDataLst>
              <p:tags r:id="rId2"/>
            </p:custDataLst>
          </p:nvPr>
        </p:nvSpPr>
        <p:spPr>
          <a:xfrm>
            <a:off x="603716" y="4311591"/>
            <a:ext cx="7961376" cy="1215149"/>
          </a:xfrm>
        </p:spPr>
        <p:txBody>
          <a:bodyPr anchor="t">
            <a:normAutofit/>
          </a:bodyPr>
          <a:lstStyle/>
          <a:p>
            <a:pPr>
              <a:spcAft>
                <a:spcPts val="0"/>
              </a:spcAft>
            </a:pPr>
            <a:r>
              <a:rPr lang="en-CA" sz="1600" b="1" dirty="0"/>
              <a:t>Brett House</a:t>
            </a:r>
          </a:p>
          <a:p>
            <a:pPr>
              <a:spcAft>
                <a:spcPts val="0"/>
              </a:spcAft>
            </a:pPr>
            <a:r>
              <a:rPr lang="en-CA" sz="1600" b="1" dirty="0">
                <a:solidFill>
                  <a:srgbClr val="5A5A5A"/>
                </a:solidFill>
              </a:rPr>
              <a:t>Deputy Chief Economist, Scotiabank Economics</a:t>
            </a:r>
          </a:p>
          <a:p>
            <a:pPr>
              <a:spcAft>
                <a:spcPts val="0"/>
              </a:spcAft>
            </a:pPr>
            <a:r>
              <a:rPr lang="en-CA" sz="1600" b="1" dirty="0">
                <a:solidFill>
                  <a:srgbClr val="5A5A5A"/>
                </a:solidFill>
              </a:rPr>
              <a:t>Prepared: June 24, 2020</a:t>
            </a:r>
          </a:p>
        </p:txBody>
      </p:sp>
      <p:sp>
        <p:nvSpPr>
          <p:cNvPr id="4" name="Rectangle 8"/>
          <p:cNvSpPr>
            <a:spLocks noChangeArrowheads="1"/>
          </p:cNvSpPr>
          <p:nvPr/>
        </p:nvSpPr>
        <p:spPr bwMode="auto">
          <a:xfrm>
            <a:off x="931087" y="5163686"/>
            <a:ext cx="2334623" cy="584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7" tIns="45713" rIns="91427" bIns="45713" anchor="b">
            <a:spAutoFit/>
          </a:bodyPr>
          <a:lstStyle>
            <a:lvl1pPr marL="342900" indent="-342900" algn="l" eaLnBrk="0" hangingPunct="0">
              <a:defRPr sz="1600">
                <a:solidFill>
                  <a:schemeClr val="tx1"/>
                </a:solidFill>
                <a:latin typeface="Arial" charset="0"/>
              </a:defRPr>
            </a:lvl1pPr>
            <a:lvl2pPr marL="742950" indent="-285750" algn="l" eaLnBrk="0" hangingPunct="0">
              <a:buSzPct val="120000"/>
              <a:buChar char="•"/>
              <a:defRPr sz="1400">
                <a:solidFill>
                  <a:schemeClr val="tx1"/>
                </a:solidFill>
                <a:latin typeface="Arial" charset="0"/>
              </a:defRPr>
            </a:lvl2pPr>
            <a:lvl3pPr marL="1143000" indent="-228600" algn="l" eaLnBrk="0" hangingPunct="0">
              <a:buSzPct val="100000"/>
              <a:buFont typeface="Courier New" pitchFamily="49" charset="0"/>
              <a:buChar char="o"/>
              <a:defRPr sz="1200">
                <a:solidFill>
                  <a:schemeClr val="tx1"/>
                </a:solidFill>
                <a:latin typeface="Arial" charset="0"/>
              </a:defRPr>
            </a:lvl3pPr>
            <a:lvl4pPr marL="1600200" indent="-228600" algn="l" eaLnBrk="0" hangingPunct="0">
              <a:buChar char="–"/>
              <a:defRPr sz="1100">
                <a:solidFill>
                  <a:schemeClr val="tx1"/>
                </a:solidFill>
                <a:latin typeface="Arial" charset="0"/>
              </a:defRPr>
            </a:lvl4pPr>
            <a:lvl5pPr marL="2057400" indent="-228600" algn="just" eaLnBrk="0" hangingPunct="0">
              <a:spcBef>
                <a:spcPct val="7000"/>
              </a:spcBef>
              <a:spcAft>
                <a:spcPct val="20000"/>
              </a:spcAft>
              <a:buChar char="»"/>
              <a:defRPr sz="1300">
                <a:solidFill>
                  <a:schemeClr val="tx1"/>
                </a:solidFill>
                <a:latin typeface="AGaramond" pitchFamily="18" charset="0"/>
              </a:defRPr>
            </a:lvl5pPr>
            <a:lvl6pPr marL="2514600" indent="-228600" algn="just" eaLnBrk="0" fontAlgn="base" hangingPunct="0">
              <a:spcBef>
                <a:spcPct val="7000"/>
              </a:spcBef>
              <a:spcAft>
                <a:spcPct val="20000"/>
              </a:spcAft>
              <a:buChar char="»"/>
              <a:defRPr sz="1300">
                <a:solidFill>
                  <a:schemeClr val="tx1"/>
                </a:solidFill>
                <a:latin typeface="AGaramond" pitchFamily="18" charset="0"/>
              </a:defRPr>
            </a:lvl6pPr>
            <a:lvl7pPr marL="2971800" indent="-228600" algn="just" eaLnBrk="0" fontAlgn="base" hangingPunct="0">
              <a:spcBef>
                <a:spcPct val="7000"/>
              </a:spcBef>
              <a:spcAft>
                <a:spcPct val="20000"/>
              </a:spcAft>
              <a:buChar char="»"/>
              <a:defRPr sz="1300">
                <a:solidFill>
                  <a:schemeClr val="tx1"/>
                </a:solidFill>
                <a:latin typeface="AGaramond" pitchFamily="18" charset="0"/>
              </a:defRPr>
            </a:lvl7pPr>
            <a:lvl8pPr marL="3429000" indent="-228600" algn="just" eaLnBrk="0" fontAlgn="base" hangingPunct="0">
              <a:spcBef>
                <a:spcPct val="7000"/>
              </a:spcBef>
              <a:spcAft>
                <a:spcPct val="20000"/>
              </a:spcAft>
              <a:buChar char="»"/>
              <a:defRPr sz="1300">
                <a:solidFill>
                  <a:schemeClr val="tx1"/>
                </a:solidFill>
                <a:latin typeface="AGaramond" pitchFamily="18" charset="0"/>
              </a:defRPr>
            </a:lvl8pPr>
            <a:lvl9pPr marL="3886200" indent="-228600" algn="just" eaLnBrk="0" fontAlgn="base" hangingPunct="0">
              <a:spcBef>
                <a:spcPct val="7000"/>
              </a:spcBef>
              <a:spcAft>
                <a:spcPct val="20000"/>
              </a:spcAft>
              <a:buChar char="»"/>
              <a:defRPr sz="1300">
                <a:solidFill>
                  <a:schemeClr val="tx1"/>
                </a:solidFill>
                <a:latin typeface="AGaramond" pitchFamily="18" charset="0"/>
              </a:defRPr>
            </a:lvl9pPr>
          </a:lstStyle>
          <a:p>
            <a:pPr>
              <a:spcBef>
                <a:spcPts val="0"/>
              </a:spcBef>
            </a:pPr>
            <a:r>
              <a:rPr lang="en-US" altLang="en-US" b="1" dirty="0">
                <a:solidFill>
                  <a:srgbClr val="55ACEE"/>
                </a:solidFill>
              </a:rPr>
              <a:t>@ScotiaEconomics</a:t>
            </a:r>
          </a:p>
          <a:p>
            <a:pPr>
              <a:spcBef>
                <a:spcPts val="0"/>
              </a:spcBef>
            </a:pPr>
            <a:r>
              <a:rPr lang="en-US" altLang="en-US" b="1" dirty="0">
                <a:solidFill>
                  <a:srgbClr val="55ACEE"/>
                </a:solidFill>
              </a:rPr>
              <a:t>@BrettEHouse</a:t>
            </a:r>
          </a:p>
        </p:txBody>
      </p:sp>
      <p:pic>
        <p:nvPicPr>
          <p:cNvPr id="6" name="Picture 2" descr="Image result for twitter logo transparen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5083" y="5159640"/>
            <a:ext cx="482993" cy="3607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352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95252" y="187512"/>
            <a:ext cx="11999027" cy="356616"/>
          </a:xfrm>
          <a:prstGeom prst="rect">
            <a:avLst/>
          </a:prstGeom>
        </p:spPr>
        <p:txBody>
          <a:bodyPr vert="horz" lIns="0" tIns="0" rIns="0" bIns="0" rtlCol="0" anchor="ctr">
            <a:norm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pPr defTabSz="914400">
              <a:lnSpc>
                <a:spcPct val="90000"/>
              </a:lnSpc>
              <a:spcAft>
                <a:spcPts val="600"/>
              </a:spcAft>
            </a:pPr>
            <a:r>
              <a:rPr lang="en-US" b="1" u="sng" dirty="0">
                <a:solidFill>
                  <a:srgbClr val="EC1B2E"/>
                </a:solidFill>
              </a:rPr>
              <a:t>Americas</a:t>
            </a:r>
            <a:r>
              <a:rPr lang="en-US" b="1" dirty="0">
                <a:solidFill>
                  <a:srgbClr val="EC1B2E"/>
                </a:solidFill>
              </a:rPr>
              <a:t>: </a:t>
            </a:r>
            <a:r>
              <a:rPr lang="en-US" b="1" dirty="0">
                <a:solidFill>
                  <a:srgbClr val="5A5A5A"/>
                </a:solidFill>
              </a:rPr>
              <a:t>Cross-Country Context</a:t>
            </a:r>
          </a:p>
        </p:txBody>
      </p:sp>
      <p:pic>
        <p:nvPicPr>
          <p:cNvPr id="2" name="Picture 1">
            <a:extLst>
              <a:ext uri="{FF2B5EF4-FFF2-40B4-BE49-F238E27FC236}">
                <a16:creationId xmlns:a16="http://schemas.microsoft.com/office/drawing/2014/main" id="{D82265C5-3A0F-45BE-967C-ECE158B996AC}"/>
              </a:ext>
            </a:extLst>
          </p:cNvPr>
          <p:cNvPicPr>
            <a:picLocks noChangeAspect="1"/>
          </p:cNvPicPr>
          <p:nvPr/>
        </p:nvPicPr>
        <p:blipFill>
          <a:blip r:embed="rId2"/>
          <a:stretch>
            <a:fillRect/>
          </a:stretch>
        </p:blipFill>
        <p:spPr>
          <a:xfrm>
            <a:off x="3079746" y="1251048"/>
            <a:ext cx="6030038" cy="4355903"/>
          </a:xfrm>
          <a:prstGeom prst="rect">
            <a:avLst/>
          </a:prstGeom>
        </p:spPr>
      </p:pic>
    </p:spTree>
    <p:extLst>
      <p:ext uri="{BB962C8B-B14F-4D97-AF65-F5344CB8AC3E}">
        <p14:creationId xmlns:p14="http://schemas.microsoft.com/office/powerpoint/2010/main" val="3893963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95252" y="187512"/>
            <a:ext cx="11999027" cy="356616"/>
          </a:xfrm>
          <a:prstGeom prst="rect">
            <a:avLst/>
          </a:prstGeom>
        </p:spPr>
        <p:txBody>
          <a:bodyPr vert="horz" lIns="0" tIns="0" rIns="0" bIns="0" rtlCol="0" anchor="ctr">
            <a:norm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pPr defTabSz="914400">
              <a:lnSpc>
                <a:spcPct val="90000"/>
              </a:lnSpc>
              <a:spcAft>
                <a:spcPts val="600"/>
              </a:spcAft>
            </a:pPr>
            <a:r>
              <a:rPr lang="en-US" b="1" u="sng" dirty="0">
                <a:solidFill>
                  <a:srgbClr val="EC1B2E"/>
                </a:solidFill>
              </a:rPr>
              <a:t>Americas</a:t>
            </a:r>
            <a:r>
              <a:rPr lang="en-US" b="1" dirty="0">
                <a:solidFill>
                  <a:srgbClr val="EC1B2E"/>
                </a:solidFill>
              </a:rPr>
              <a:t>: </a:t>
            </a:r>
            <a:r>
              <a:rPr lang="en-US" b="1" dirty="0">
                <a:solidFill>
                  <a:srgbClr val="5A5A5A"/>
                </a:solidFill>
              </a:rPr>
              <a:t>Pacific Alliance Real Estate Stabilizing Post-Third Wave</a:t>
            </a:r>
          </a:p>
        </p:txBody>
      </p:sp>
      <p:pic>
        <p:nvPicPr>
          <p:cNvPr id="3" name="Picture 2">
            <a:extLst>
              <a:ext uri="{FF2B5EF4-FFF2-40B4-BE49-F238E27FC236}">
                <a16:creationId xmlns:a16="http://schemas.microsoft.com/office/drawing/2014/main" id="{1D148204-E508-456C-9C98-17D3D329D113}"/>
              </a:ext>
            </a:extLst>
          </p:cNvPr>
          <p:cNvPicPr>
            <a:picLocks noChangeAspect="1"/>
          </p:cNvPicPr>
          <p:nvPr/>
        </p:nvPicPr>
        <p:blipFill>
          <a:blip r:embed="rId2"/>
          <a:stretch>
            <a:fillRect/>
          </a:stretch>
        </p:blipFill>
        <p:spPr>
          <a:xfrm>
            <a:off x="1150709" y="1095037"/>
            <a:ext cx="4015068" cy="4715400"/>
          </a:xfrm>
          <a:prstGeom prst="rect">
            <a:avLst/>
          </a:prstGeom>
        </p:spPr>
      </p:pic>
      <p:pic>
        <p:nvPicPr>
          <p:cNvPr id="4" name="Picture 3">
            <a:extLst>
              <a:ext uri="{FF2B5EF4-FFF2-40B4-BE49-F238E27FC236}">
                <a16:creationId xmlns:a16="http://schemas.microsoft.com/office/drawing/2014/main" id="{373DE170-0113-4414-B987-50CBCD2F71EB}"/>
              </a:ext>
            </a:extLst>
          </p:cNvPr>
          <p:cNvPicPr>
            <a:picLocks noChangeAspect="1"/>
          </p:cNvPicPr>
          <p:nvPr/>
        </p:nvPicPr>
        <p:blipFill>
          <a:blip r:embed="rId3"/>
          <a:stretch>
            <a:fillRect/>
          </a:stretch>
        </p:blipFill>
        <p:spPr>
          <a:xfrm>
            <a:off x="7026223" y="1095037"/>
            <a:ext cx="4015068" cy="4698000"/>
          </a:xfrm>
          <a:prstGeom prst="rect">
            <a:avLst/>
          </a:prstGeom>
        </p:spPr>
      </p:pic>
    </p:spTree>
    <p:extLst>
      <p:ext uri="{BB962C8B-B14F-4D97-AF65-F5344CB8AC3E}">
        <p14:creationId xmlns:p14="http://schemas.microsoft.com/office/powerpoint/2010/main" val="2805649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95252" y="187512"/>
            <a:ext cx="11999027" cy="356616"/>
          </a:xfrm>
          <a:prstGeom prst="rect">
            <a:avLst/>
          </a:prstGeom>
        </p:spPr>
        <p:txBody>
          <a:bodyPr vert="horz" lIns="0" tIns="0" rIns="0" bIns="0" rtlCol="0" anchor="ctr">
            <a:norm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pPr defTabSz="914400">
              <a:lnSpc>
                <a:spcPct val="90000"/>
              </a:lnSpc>
              <a:spcAft>
                <a:spcPts val="600"/>
              </a:spcAft>
            </a:pPr>
            <a:r>
              <a:rPr lang="en-US" b="1" u="sng" dirty="0">
                <a:solidFill>
                  <a:srgbClr val="EC1B2E"/>
                </a:solidFill>
              </a:rPr>
              <a:t>Americas</a:t>
            </a:r>
            <a:r>
              <a:rPr lang="en-US" b="1" dirty="0">
                <a:solidFill>
                  <a:srgbClr val="EC1B2E"/>
                </a:solidFill>
              </a:rPr>
              <a:t>: </a:t>
            </a:r>
            <a:r>
              <a:rPr lang="en-US" b="1" dirty="0">
                <a:solidFill>
                  <a:srgbClr val="5A5A5A"/>
                </a:solidFill>
              </a:rPr>
              <a:t>Monetary Policy Set to Remain Accommodative in Some Countries</a:t>
            </a:r>
          </a:p>
        </p:txBody>
      </p:sp>
      <p:pic>
        <p:nvPicPr>
          <p:cNvPr id="1026" name="Picture 2">
            <a:extLst>
              <a:ext uri="{FF2B5EF4-FFF2-40B4-BE49-F238E27FC236}">
                <a16:creationId xmlns:a16="http://schemas.microsoft.com/office/drawing/2014/main" id="{88FB86A5-5357-4D14-A528-F963D3DFA1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1004" y="1167000"/>
            <a:ext cx="8047521" cy="4524000"/>
          </a:xfrm>
          <a:prstGeom prst="rect">
            <a:avLst/>
          </a:prstGeom>
          <a:noFill/>
          <a:ln>
            <a:noFill/>
          </a:ln>
          <a:effectLst/>
          <a:extLst>
            <a:ext uri="{909E8E84-426E-40DD-AFC4-6F175D3DCCD1}">
              <a14:hiddenFill xmlns:a14="http://schemas.microsoft.com/office/drawing/2010/main">
                <a:solidFill>
                  <a:srgbClr val="85BD9F"/>
                </a:solidFill>
              </a14:hiddenFill>
            </a:ext>
            <a:ext uri="{91240B29-F687-4F45-9708-019B960494DF}">
              <a14:hiddenLine xmlns:a14="http://schemas.microsoft.com/office/drawing/2010/main" w="25400" algn="ctr">
                <a:solidFill>
                  <a:srgbClr val="5A5A5A"/>
                </a:solidFill>
                <a:miter lim="800000"/>
                <a:headEnd/>
                <a:tailEnd/>
              </a14:hiddenLine>
            </a:ext>
            <a:ext uri="{AF507438-7753-43E0-B8FC-AC1667EBCBE1}">
              <a14:hiddenEffects xmlns:a14="http://schemas.microsoft.com/office/drawing/2010/main">
                <a:effectLst>
                  <a:outerShdw dist="35921" dir="2700000" algn="ctr" rotWithShape="0">
                    <a:srgbClr val="0D875D"/>
                  </a:outerShdw>
                </a:effectLst>
              </a14:hiddenEffects>
            </a:ext>
          </a:extLst>
        </p:spPr>
      </p:pic>
    </p:spTree>
    <p:extLst>
      <p:ext uri="{BB962C8B-B14F-4D97-AF65-F5344CB8AC3E}">
        <p14:creationId xmlns:p14="http://schemas.microsoft.com/office/powerpoint/2010/main" val="3382369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8424" y="180992"/>
            <a:ext cx="11995149" cy="346075"/>
          </a:xfrm>
        </p:spPr>
        <p:txBody>
          <a:bodyPr>
            <a:normAutofit fontScale="90000"/>
          </a:bodyPr>
          <a:lstStyle/>
          <a:p>
            <a:r>
              <a:rPr lang="en-CA" b="1" u="sng" dirty="0">
                <a:solidFill>
                  <a:srgbClr val="EC1B2E"/>
                </a:solidFill>
              </a:rPr>
              <a:t>Keep in Touch</a:t>
            </a:r>
            <a:endParaRPr lang="en-CA" b="1" u="sng" dirty="0"/>
          </a:p>
        </p:txBody>
      </p:sp>
      <p:sp>
        <p:nvSpPr>
          <p:cNvPr id="4" name="TextBox 3"/>
          <p:cNvSpPr txBox="1">
            <a:spLocks noChangeAspect="1"/>
          </p:cNvSpPr>
          <p:nvPr/>
        </p:nvSpPr>
        <p:spPr>
          <a:xfrm>
            <a:off x="228599" y="3097626"/>
            <a:ext cx="11778344" cy="3277806"/>
          </a:xfrm>
          <a:prstGeom prst="rect">
            <a:avLst/>
          </a:prstGeom>
          <a:noFill/>
        </p:spPr>
        <p:txBody>
          <a:bodyPr wrap="square" lIns="91427" tIns="45713" rIns="91427" bIns="45713" rtlCol="0">
            <a:spAutoFit/>
          </a:bodyPr>
          <a:lstStyle/>
          <a:p>
            <a:pPr algn="l"/>
            <a:r>
              <a:rPr lang="en-US" sz="900" dirty="0">
                <a:solidFill>
                  <a:srgbClr val="5A5A5A"/>
                </a:solidFill>
                <a:latin typeface="Arial" panose="020B0604020202020204" pitchFamily="34" charset="0"/>
                <a:cs typeface="Arial" panose="020B0604020202020204" pitchFamily="34" charset="0"/>
              </a:rPr>
              <a:t>This report has been prepared by Scotiabank Economics as a resource for the clients of Scotiabank.  Opinions, estimates and projections contained herein are our own as of the date hereof and are subject to change without notice.  The information and opinions contained herein have been compiled or arrived at from sources believed reliable but no representation or warranty, express or implied, is made as to their accuracy or completeness.  Neither Scotiabank nor any of its officers, directors, partners, employees or affiliates accepts any liability whatsoever for any direct or consequential loss arising from any use of this report or its contents.</a:t>
            </a:r>
          </a:p>
          <a:p>
            <a:pPr algn="l"/>
            <a:r>
              <a:rPr lang="en-CA" sz="900" dirty="0">
                <a:solidFill>
                  <a:srgbClr val="5A5A5A"/>
                </a:solidFill>
                <a:latin typeface="Arial" panose="020B0604020202020204" pitchFamily="34" charset="0"/>
                <a:cs typeface="Arial" panose="020B0604020202020204" pitchFamily="34" charset="0"/>
              </a:rPr>
              <a:t>These reports are provided to you for informational purposes only.</a:t>
            </a:r>
            <a:r>
              <a:rPr lang="en-US" sz="900" dirty="0">
                <a:solidFill>
                  <a:srgbClr val="5A5A5A"/>
                </a:solidFill>
                <a:latin typeface="Arial" panose="020B0604020202020204" pitchFamily="34" charset="0"/>
                <a:cs typeface="Arial" panose="020B0604020202020204" pitchFamily="34" charset="0"/>
              </a:rPr>
              <a:t>  </a:t>
            </a:r>
            <a:r>
              <a:rPr lang="en-CA" sz="900" dirty="0">
                <a:solidFill>
                  <a:srgbClr val="5A5A5A"/>
                </a:solidFill>
                <a:latin typeface="Arial" panose="020B0604020202020204" pitchFamily="34" charset="0"/>
                <a:cs typeface="Arial" panose="020B0604020202020204" pitchFamily="34" charset="0"/>
              </a:rPr>
              <a:t>This report is not, and is not constructed as, an offer to sell or solicitation of any offer to buy any financial instrument, nor shall this report be construed as an opinion as to whether you should enter into any swap or trading strategy involving a swap or any other transaction. The information contained in this report is not intended to be, and does not constitute, a recommendation of a swap or trading strategy involving a swap within the meaning of U.S. Commodity Futures Trading Commission Regulation 23.434 and Appendix A thereto. This material is not intended to be individually tailored to your needs or characteristics and should not be viewed as a “call to action” or suggestion that you enter into a swap or trading strategy involving a swap or any other </a:t>
            </a:r>
            <a:r>
              <a:rPr lang="en-US" sz="900" dirty="0">
                <a:solidFill>
                  <a:srgbClr val="5A5A5A"/>
                </a:solidFill>
                <a:latin typeface="Arial" panose="020B0604020202020204" pitchFamily="34" charset="0"/>
                <a:cs typeface="Arial" panose="020B0604020202020204" pitchFamily="34" charset="0"/>
              </a:rPr>
              <a:t>transaction. Scotiabank may engage in transactions in a manner inconsistent with the views discussed this report and may have positions, or be in the process of acquiring or disposing of positions, referred to in this report.</a:t>
            </a:r>
          </a:p>
          <a:p>
            <a:pPr algn="l"/>
            <a:r>
              <a:rPr lang="en-US" sz="900" dirty="0">
                <a:solidFill>
                  <a:srgbClr val="5A5A5A"/>
                </a:solidFill>
                <a:latin typeface="Arial" panose="020B0604020202020204" pitchFamily="34" charset="0"/>
                <a:cs typeface="Arial" panose="020B0604020202020204" pitchFamily="34" charset="0"/>
              </a:rPr>
              <a:t>Scotiabank, its affiliates and any of their respective officers, directors and employees may from time to time take positions in currencies, act as managers, co-managers or underwriters of a public offering or act as principals or agents, deal in, own or act as market makers or advisors, brokers or commercial and/or investment bankers in relation to securities or related derivatives.  As a result of these actions, Scotiabank may receive remuneration.  </a:t>
            </a:r>
            <a:r>
              <a:rPr lang="en-CA" sz="900" dirty="0">
                <a:solidFill>
                  <a:srgbClr val="5A5A5A"/>
                </a:solidFill>
                <a:latin typeface="Arial" panose="020B0604020202020204" pitchFamily="34" charset="0"/>
                <a:cs typeface="Arial" panose="020B0604020202020204" pitchFamily="34" charset="0"/>
              </a:rPr>
              <a:t>All Scotiabank products and services are subject to the terms of applicable agreements and local regulations.</a:t>
            </a:r>
            <a:r>
              <a:rPr lang="en-US" sz="900" dirty="0">
                <a:solidFill>
                  <a:srgbClr val="5A5A5A"/>
                </a:solidFill>
                <a:latin typeface="Arial" panose="020B0604020202020204" pitchFamily="34" charset="0"/>
                <a:cs typeface="Arial" panose="020B0604020202020204" pitchFamily="34" charset="0"/>
              </a:rPr>
              <a:t>  </a:t>
            </a:r>
            <a:r>
              <a:rPr lang="en-CA" sz="900" dirty="0">
                <a:solidFill>
                  <a:srgbClr val="5A5A5A"/>
                </a:solidFill>
                <a:latin typeface="Arial" panose="020B0604020202020204" pitchFamily="34" charset="0"/>
                <a:cs typeface="Arial" panose="020B0604020202020204" pitchFamily="34" charset="0"/>
              </a:rPr>
              <a:t>Officers, directors and employees of Scotiabank and its affiliates may serve as directors of corporations.</a:t>
            </a:r>
          </a:p>
          <a:p>
            <a:pPr algn="l"/>
            <a:r>
              <a:rPr lang="en-US" sz="900" dirty="0">
                <a:solidFill>
                  <a:srgbClr val="5A5A5A"/>
                </a:solidFill>
                <a:latin typeface="Arial" panose="020B0604020202020204" pitchFamily="34" charset="0"/>
                <a:cs typeface="Arial" panose="020B0604020202020204" pitchFamily="34" charset="0"/>
              </a:rPr>
              <a:t>Any securities discussed in this report may not be suitable for all investors. Scotiabank recommends that investors independently evaluate any issuer and security discussed in this report, and consult with any advisors they deem necessary prior to making any investment.</a:t>
            </a:r>
            <a:endParaRPr lang="en-CA" sz="900" b="1" dirty="0">
              <a:solidFill>
                <a:srgbClr val="5A5A5A"/>
              </a:solidFill>
              <a:latin typeface="Arial" panose="020B0604020202020204" pitchFamily="34" charset="0"/>
              <a:cs typeface="Arial" panose="020B0604020202020204" pitchFamily="34" charset="0"/>
            </a:endParaRPr>
          </a:p>
          <a:p>
            <a:pPr algn="l"/>
            <a:r>
              <a:rPr lang="en-CA" sz="900" b="1" dirty="0">
                <a:solidFill>
                  <a:srgbClr val="5A5A5A"/>
                </a:solidFill>
                <a:latin typeface="Arial" panose="020B0604020202020204" pitchFamily="34" charset="0"/>
                <a:cs typeface="Arial" panose="020B0604020202020204" pitchFamily="34" charset="0"/>
              </a:rPr>
              <a:t>This report and all information, opinions and conclusions contained in it are protected by copyright. This information may not be reproduced without the prior express written consent of Scotiabank.</a:t>
            </a:r>
          </a:p>
          <a:p>
            <a:pPr algn="l"/>
            <a:r>
              <a:rPr lang="en-CA" sz="900" dirty="0">
                <a:solidFill>
                  <a:srgbClr val="5A5A5A"/>
                </a:solidFill>
                <a:latin typeface="Arial" panose="020B0604020202020204" pitchFamily="34" charset="0"/>
                <a:cs typeface="Arial" panose="020B0604020202020204" pitchFamily="34" charset="0"/>
              </a:rPr>
              <a:t> ™Trademark of The Bank of Nova Scotia. Used under license, where applicable. </a:t>
            </a:r>
          </a:p>
          <a:p>
            <a:pPr algn="l"/>
            <a:r>
              <a:rPr lang="en-CA" sz="900" dirty="0">
                <a:solidFill>
                  <a:srgbClr val="5A5A5A"/>
                </a:solidFill>
                <a:latin typeface="Arial" panose="020B0604020202020204" pitchFamily="34" charset="0"/>
                <a:cs typeface="Arial" panose="020B0604020202020204" pitchFamily="34" charset="0"/>
              </a:rPr>
              <a:t>Scotiabank, together with “Global Banking and Markets”, is a marketing name for the global corporate and investment banking and capital markets businesses of The Bank of Nova Scotia and certain of its affiliates in the countries where they operate, </a:t>
            </a:r>
            <a:r>
              <a:rPr lang="en-US" sz="900" dirty="0">
                <a:solidFill>
                  <a:srgbClr val="5A5A5A"/>
                </a:solidFill>
                <a:latin typeface="Arial" panose="020B0604020202020204" pitchFamily="34" charset="0"/>
                <a:cs typeface="Arial" panose="020B0604020202020204" pitchFamily="34" charset="0"/>
              </a:rPr>
              <a:t>including, Scotiabanc Inc.; Citadel Hill Advisors L.L.C.; The Bank of Nova Scotia Trust Company of New York; Scotiabank Europe plc; Scotiabank (Ireland) Limited; Scotiabank Inverlat S.A., Institución de Banca Múltiple, Scotia Inverlat Casa de Bolsa S.A. de C.V., Scotia Inverlat Derivados S.A. de C.V. –</a:t>
            </a:r>
            <a:r>
              <a:rPr lang="en-CA" sz="900" dirty="0">
                <a:solidFill>
                  <a:srgbClr val="5A5A5A"/>
                </a:solidFill>
                <a:latin typeface="Arial" panose="020B0604020202020204" pitchFamily="34" charset="0"/>
                <a:cs typeface="Arial" panose="020B0604020202020204" pitchFamily="34" charset="0"/>
              </a:rPr>
              <a:t> all members of the Scotiabank group and authorized users of the Scotiabank mark. The Bank of Nova Scotia is incorporated in Canada with limited liability and is authorised and regulated by the Office of the Superintendent of Financial Institutions Canada.</a:t>
            </a:r>
            <a:r>
              <a:rPr lang="en-US" sz="900" dirty="0">
                <a:solidFill>
                  <a:srgbClr val="5A5A5A"/>
                </a:solidFill>
                <a:latin typeface="Arial" panose="020B0604020202020204" pitchFamily="34" charset="0"/>
                <a:cs typeface="Arial" panose="020B0604020202020204" pitchFamily="34" charset="0"/>
              </a:rPr>
              <a:t>  The Bank of Nova Scotia is authorised by the UK Prudential Regulation Authority and is subject to regulation by the UK Financial Conduct Authority and limited regulation by the UK Prudential Regulation Authority. Details about the extent of The Bank of Nova Scotia's regulation by the UK Prudential Regulation Authority are available from us on request.  Scotiabank Europe plc is authorised by the UK Prudential Regulation Authority and regulated by the UK Financial Conduct Authority and the UK Prudential Regulation Authority. </a:t>
            </a:r>
            <a:endParaRPr lang="en-CA" sz="900" dirty="0">
              <a:solidFill>
                <a:srgbClr val="5A5A5A"/>
              </a:solidFill>
              <a:latin typeface="Arial" panose="020B0604020202020204" pitchFamily="34" charset="0"/>
              <a:cs typeface="Arial" panose="020B0604020202020204" pitchFamily="34" charset="0"/>
            </a:endParaRPr>
          </a:p>
          <a:p>
            <a:pPr algn="l"/>
            <a:r>
              <a:rPr lang="en-CA" sz="900" dirty="0">
                <a:solidFill>
                  <a:srgbClr val="5A5A5A"/>
                </a:solidFill>
                <a:latin typeface="Arial" panose="020B0604020202020204" pitchFamily="34" charset="0"/>
                <a:cs typeface="Arial" panose="020B0604020202020204" pitchFamily="34" charset="0"/>
              </a:rPr>
              <a:t>Scotiabank Inverlat, S.A., Scotia Inverlat Casa de Bolsa, S.A. de C.V., and Scotia Derivados, S.A. de C.V., are each authorized and regulated by the Mexican financial authorities.</a:t>
            </a:r>
            <a:r>
              <a:rPr lang="en-US" sz="900" dirty="0">
                <a:solidFill>
                  <a:srgbClr val="5A5A5A"/>
                </a:solidFill>
                <a:latin typeface="Arial" panose="020B0604020202020204" pitchFamily="34" charset="0"/>
                <a:cs typeface="Arial" panose="020B0604020202020204" pitchFamily="34" charset="0"/>
              </a:rPr>
              <a:t>  </a:t>
            </a:r>
            <a:endParaRPr lang="en-CA" sz="900" dirty="0">
              <a:solidFill>
                <a:srgbClr val="5A5A5A"/>
              </a:solidFill>
              <a:latin typeface="Arial" panose="020B0604020202020204" pitchFamily="34" charset="0"/>
              <a:cs typeface="Arial" panose="020B0604020202020204" pitchFamily="34" charset="0"/>
            </a:endParaRPr>
          </a:p>
          <a:p>
            <a:pPr algn="l"/>
            <a:r>
              <a:rPr lang="en-CA" sz="900" dirty="0">
                <a:solidFill>
                  <a:srgbClr val="5A5A5A"/>
                </a:solidFill>
                <a:latin typeface="Arial" panose="020B0604020202020204" pitchFamily="34" charset="0"/>
                <a:cs typeface="Arial" panose="020B0604020202020204" pitchFamily="34" charset="0"/>
              </a:rPr>
              <a:t>Not all products and services are offered in all jurisdictions. Services described are available in jurisdictions where permitted by law.</a:t>
            </a:r>
          </a:p>
        </p:txBody>
      </p:sp>
      <p:sp>
        <p:nvSpPr>
          <p:cNvPr id="8" name="TextBox 7"/>
          <p:cNvSpPr txBox="1"/>
          <p:nvPr/>
        </p:nvSpPr>
        <p:spPr>
          <a:xfrm>
            <a:off x="6797488" y="705158"/>
            <a:ext cx="5165912" cy="1410643"/>
          </a:xfrm>
          <a:prstGeom prst="rect">
            <a:avLst/>
          </a:prstGeom>
          <a:noFill/>
        </p:spPr>
        <p:txBody>
          <a:bodyPr wrap="square" lIns="0" tIns="0" rIns="0" bIns="0" rtlCol="0">
            <a:spAutoFit/>
          </a:bodyPr>
          <a:lstStyle/>
          <a:p>
            <a:pPr algn="r">
              <a:spcAft>
                <a:spcPts val="200"/>
              </a:spcAft>
            </a:pPr>
            <a:r>
              <a:rPr lang="en-CA" b="1" dirty="0">
                <a:solidFill>
                  <a:srgbClr val="EC1B2E"/>
                </a:solidFill>
                <a:latin typeface="Arial" panose="020B0604020202020204" pitchFamily="34" charset="0"/>
                <a:cs typeface="Arial" panose="020B0604020202020204" pitchFamily="34" charset="0"/>
              </a:rPr>
              <a:t>Scotiabank Economics </a:t>
            </a:r>
          </a:p>
          <a:p>
            <a:pPr algn="r">
              <a:spcAft>
                <a:spcPts val="200"/>
              </a:spcAft>
            </a:pPr>
            <a:r>
              <a:rPr lang="en-CA" dirty="0">
                <a:latin typeface="Arial" panose="020B0604020202020204" pitchFamily="34" charset="0"/>
                <a:cs typeface="Arial" panose="020B0604020202020204" pitchFamily="34" charset="0"/>
                <a:hlinkClick r:id="rId2"/>
              </a:rPr>
              <a:t>www.scotiabank.com/economics</a:t>
            </a:r>
            <a:br>
              <a:rPr lang="en-CA" dirty="0">
                <a:latin typeface="Arial" panose="020B0604020202020204" pitchFamily="34" charset="0"/>
                <a:cs typeface="Arial" panose="020B0604020202020204" pitchFamily="34" charset="0"/>
              </a:rPr>
            </a:br>
            <a:r>
              <a:rPr lang="en-CA" dirty="0">
                <a:latin typeface="Arial" panose="020B0604020202020204" pitchFamily="34" charset="0"/>
                <a:cs typeface="Arial" panose="020B0604020202020204" pitchFamily="34" charset="0"/>
                <a:hlinkClick r:id="rId3"/>
              </a:rPr>
              <a:t>scotia.economics@scotiabank.com</a:t>
            </a:r>
            <a:br>
              <a:rPr lang="en-CA" dirty="0">
                <a:latin typeface="Arial" panose="020B0604020202020204" pitchFamily="34" charset="0"/>
                <a:cs typeface="Arial" panose="020B0604020202020204" pitchFamily="34" charset="0"/>
              </a:rPr>
            </a:br>
            <a:r>
              <a:rPr lang="en-CA" dirty="0">
                <a:solidFill>
                  <a:srgbClr val="00B0F0"/>
                </a:solidFill>
                <a:latin typeface="Arial" panose="020B0604020202020204" pitchFamily="34" charset="0"/>
                <a:cs typeface="Arial" panose="020B0604020202020204" pitchFamily="34" charset="0"/>
              </a:rPr>
              <a:t>@ScotiaEconomics</a:t>
            </a:r>
            <a:br>
              <a:rPr lang="en-CA" dirty="0">
                <a:latin typeface="Arial" panose="020B0604020202020204" pitchFamily="34" charset="0"/>
                <a:cs typeface="Arial" panose="020B0604020202020204" pitchFamily="34" charset="0"/>
              </a:rPr>
            </a:br>
            <a:r>
              <a:rPr lang="en-US" dirty="0">
                <a:solidFill>
                  <a:schemeClr val="accent2"/>
                </a:solidFill>
                <a:latin typeface="Arial" panose="020B0604020202020204" pitchFamily="34" charset="0"/>
                <a:cs typeface="Arial" panose="020B0604020202020204" pitchFamily="34" charset="0"/>
              </a:rPr>
              <a:t>	</a:t>
            </a:r>
          </a:p>
        </p:txBody>
      </p:sp>
      <p:sp>
        <p:nvSpPr>
          <p:cNvPr id="6" name="TextBox 5"/>
          <p:cNvSpPr txBox="1"/>
          <p:nvPr/>
        </p:nvSpPr>
        <p:spPr>
          <a:xfrm>
            <a:off x="326569" y="702743"/>
            <a:ext cx="5894122" cy="2395528"/>
          </a:xfrm>
          <a:prstGeom prst="rect">
            <a:avLst/>
          </a:prstGeom>
          <a:noFill/>
        </p:spPr>
        <p:txBody>
          <a:bodyPr wrap="square" lIns="0" tIns="0" rIns="0" bIns="0" rtlCol="0">
            <a:spAutoFit/>
          </a:bodyPr>
          <a:lstStyle/>
          <a:p>
            <a:pPr algn="l">
              <a:spcBef>
                <a:spcPts val="0"/>
              </a:spcBef>
              <a:spcAft>
                <a:spcPts val="200"/>
              </a:spcAft>
            </a:pPr>
            <a:r>
              <a:rPr lang="en-CA" b="1" dirty="0">
                <a:solidFill>
                  <a:srgbClr val="EC1B2E"/>
                </a:solidFill>
                <a:latin typeface="Arial" panose="020B0604020202020204" pitchFamily="34" charset="0"/>
                <a:cs typeface="Arial" panose="020B0604020202020204" pitchFamily="34" charset="0"/>
              </a:rPr>
              <a:t>Brett House</a:t>
            </a:r>
            <a:endParaRPr lang="en-US" b="1" dirty="0">
              <a:solidFill>
                <a:srgbClr val="EC1B2E"/>
              </a:solidFill>
              <a:latin typeface="Arial" panose="020B0604020202020204" pitchFamily="34" charset="0"/>
              <a:cs typeface="Arial" panose="020B0604020202020204" pitchFamily="34" charset="0"/>
            </a:endParaRPr>
          </a:p>
          <a:p>
            <a:pPr>
              <a:spcAft>
                <a:spcPts val="200"/>
              </a:spcAft>
            </a:pPr>
            <a:r>
              <a:rPr lang="en-US" dirty="0">
                <a:solidFill>
                  <a:schemeClr val="accent2"/>
                </a:solidFill>
                <a:latin typeface="Arial" panose="020B0604020202020204" pitchFamily="34" charset="0"/>
                <a:cs typeface="Arial" panose="020B0604020202020204" pitchFamily="34" charset="0"/>
              </a:rPr>
              <a:t>Deputy Chief Economist</a:t>
            </a:r>
          </a:p>
          <a:p>
            <a:pPr>
              <a:spcAft>
                <a:spcPts val="200"/>
              </a:spcAft>
            </a:pPr>
            <a:r>
              <a:rPr lang="en-US" dirty="0">
                <a:solidFill>
                  <a:schemeClr val="accent2"/>
                </a:solidFill>
                <a:latin typeface="Arial" panose="020B0604020202020204" pitchFamily="34" charset="0"/>
                <a:cs typeface="Arial" panose="020B0604020202020204" pitchFamily="34" charset="0"/>
              </a:rPr>
              <a:t>+1.416.500.3582</a:t>
            </a:r>
          </a:p>
          <a:p>
            <a:pPr algn="l">
              <a:spcBef>
                <a:spcPts val="0"/>
              </a:spcBef>
              <a:spcAft>
                <a:spcPts val="200"/>
              </a:spcAft>
            </a:pPr>
            <a:r>
              <a:rPr lang="en-US" dirty="0">
                <a:solidFill>
                  <a:schemeClr val="accent2"/>
                </a:solidFill>
                <a:latin typeface="Arial" panose="020B0604020202020204" pitchFamily="34" charset="0"/>
                <a:cs typeface="Arial" panose="020B0604020202020204" pitchFamily="34" charset="0"/>
                <a:hlinkClick r:id="rId4"/>
              </a:rPr>
              <a:t>brett.house@scotiabank.com</a:t>
            </a:r>
            <a:endParaRPr lang="en-US" dirty="0">
              <a:solidFill>
                <a:schemeClr val="accent2"/>
              </a:solidFill>
              <a:latin typeface="Arial" panose="020B0604020202020204" pitchFamily="34" charset="0"/>
              <a:cs typeface="Arial" panose="020B0604020202020204" pitchFamily="34" charset="0"/>
            </a:endParaRPr>
          </a:p>
          <a:p>
            <a:pPr>
              <a:spcAft>
                <a:spcPts val="200"/>
              </a:spcAft>
            </a:pPr>
            <a:r>
              <a:rPr lang="en-US" dirty="0">
                <a:solidFill>
                  <a:srgbClr val="00B0F0"/>
                </a:solidFill>
                <a:latin typeface="Arial" panose="020B0604020202020204" pitchFamily="34" charset="0"/>
                <a:cs typeface="Arial" panose="020B0604020202020204" pitchFamily="34" charset="0"/>
              </a:rPr>
              <a:t>@BrettEHouse</a:t>
            </a:r>
          </a:p>
          <a:p>
            <a:pPr algn="l">
              <a:spcBef>
                <a:spcPts val="0"/>
              </a:spcBef>
              <a:spcAft>
                <a:spcPts val="200"/>
              </a:spcAft>
            </a:pPr>
            <a:endParaRPr lang="en-US" dirty="0">
              <a:solidFill>
                <a:schemeClr val="accent2"/>
              </a:solidFill>
              <a:latin typeface="Arial" panose="020B0604020202020204" pitchFamily="34" charset="0"/>
              <a:cs typeface="Arial" panose="020B0604020202020204" pitchFamily="34" charset="0"/>
            </a:endParaRPr>
          </a:p>
          <a:p>
            <a:pPr algn="l">
              <a:spcBef>
                <a:spcPts val="0"/>
              </a:spcBef>
              <a:spcAft>
                <a:spcPts val="200"/>
              </a:spcAft>
            </a:pPr>
            <a:endParaRPr lang="en-US" dirty="0">
              <a:solidFill>
                <a:schemeClr val="accent2"/>
              </a:solidFill>
              <a:latin typeface="Arial" panose="020B0604020202020204" pitchFamily="34" charset="0"/>
              <a:cs typeface="Arial" panose="020B0604020202020204" pitchFamily="34" charset="0"/>
            </a:endParaRPr>
          </a:p>
          <a:p>
            <a:pPr algn="l">
              <a:spcBef>
                <a:spcPts val="0"/>
              </a:spcBef>
              <a:spcAft>
                <a:spcPts val="200"/>
              </a:spcAft>
            </a:pPr>
            <a:r>
              <a:rPr lang="en-US" dirty="0">
                <a:solidFill>
                  <a:schemeClr val="accent2"/>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065083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0615" y="221864"/>
            <a:ext cx="11952840" cy="259556"/>
          </a:xfrm>
          <a:prstGeom prst="rect">
            <a:avLst/>
          </a:prstGeom>
        </p:spPr>
        <p:txBody>
          <a:bodyPr vert="horz" lIns="0" tIns="45720" rIns="91440" bIns="45720" rtlCol="0" anchor="ctr">
            <a:no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r>
              <a:rPr lang="en-US" b="1" u="sng" dirty="0">
                <a:solidFill>
                  <a:srgbClr val="EC1B2E"/>
                </a:solidFill>
              </a:rPr>
              <a:t>Canada</a:t>
            </a:r>
            <a:r>
              <a:rPr lang="en-US" b="1" dirty="0">
                <a:solidFill>
                  <a:srgbClr val="EC1B2E"/>
                </a:solidFill>
              </a:rPr>
              <a:t>: </a:t>
            </a:r>
            <a:r>
              <a:rPr lang="en-US" b="1" dirty="0">
                <a:solidFill>
                  <a:srgbClr val="5A5A5A"/>
                </a:solidFill>
              </a:rPr>
              <a:t>Housing Has Roared Back…and Set to Stay Strong</a:t>
            </a:r>
          </a:p>
        </p:txBody>
      </p:sp>
      <p:pic>
        <p:nvPicPr>
          <p:cNvPr id="3" name="Picture 2">
            <a:extLst>
              <a:ext uri="{FF2B5EF4-FFF2-40B4-BE49-F238E27FC236}">
                <a16:creationId xmlns:a16="http://schemas.microsoft.com/office/drawing/2014/main" id="{7BA8C426-ADDB-4D89-B029-68C7078DDEF1}"/>
              </a:ext>
            </a:extLst>
          </p:cNvPr>
          <p:cNvPicPr>
            <a:picLocks noChangeAspect="1"/>
          </p:cNvPicPr>
          <p:nvPr/>
        </p:nvPicPr>
        <p:blipFill>
          <a:blip r:embed="rId2"/>
          <a:stretch>
            <a:fillRect/>
          </a:stretch>
        </p:blipFill>
        <p:spPr>
          <a:xfrm>
            <a:off x="330173" y="1466850"/>
            <a:ext cx="3770044" cy="3937000"/>
          </a:xfrm>
          <a:prstGeom prst="rect">
            <a:avLst/>
          </a:prstGeom>
        </p:spPr>
      </p:pic>
      <p:pic>
        <p:nvPicPr>
          <p:cNvPr id="6" name="Picture 5">
            <a:extLst>
              <a:ext uri="{FF2B5EF4-FFF2-40B4-BE49-F238E27FC236}">
                <a16:creationId xmlns:a16="http://schemas.microsoft.com/office/drawing/2014/main" id="{3F4EA736-1DFF-4CEF-8706-8D2CB3A6661F}"/>
              </a:ext>
            </a:extLst>
          </p:cNvPr>
          <p:cNvPicPr>
            <a:picLocks noChangeAspect="1"/>
          </p:cNvPicPr>
          <p:nvPr/>
        </p:nvPicPr>
        <p:blipFill>
          <a:blip r:embed="rId3"/>
          <a:stretch>
            <a:fillRect/>
          </a:stretch>
        </p:blipFill>
        <p:spPr>
          <a:xfrm>
            <a:off x="4352044" y="1454150"/>
            <a:ext cx="3655801" cy="3949700"/>
          </a:xfrm>
          <a:prstGeom prst="rect">
            <a:avLst/>
          </a:prstGeom>
        </p:spPr>
      </p:pic>
      <p:pic>
        <p:nvPicPr>
          <p:cNvPr id="8" name="Picture 7">
            <a:extLst>
              <a:ext uri="{FF2B5EF4-FFF2-40B4-BE49-F238E27FC236}">
                <a16:creationId xmlns:a16="http://schemas.microsoft.com/office/drawing/2014/main" id="{AC9FCBEC-0EB9-4EEC-AE20-F938D0C6F52F}"/>
              </a:ext>
            </a:extLst>
          </p:cNvPr>
          <p:cNvPicPr>
            <a:picLocks noChangeAspect="1"/>
          </p:cNvPicPr>
          <p:nvPr/>
        </p:nvPicPr>
        <p:blipFill>
          <a:blip r:embed="rId4"/>
          <a:stretch>
            <a:fillRect/>
          </a:stretch>
        </p:blipFill>
        <p:spPr>
          <a:xfrm>
            <a:off x="8206026" y="1371600"/>
            <a:ext cx="3655801" cy="4114800"/>
          </a:xfrm>
          <a:prstGeom prst="rect">
            <a:avLst/>
          </a:prstGeom>
        </p:spPr>
      </p:pic>
    </p:spTree>
    <p:extLst>
      <p:ext uri="{BB962C8B-B14F-4D97-AF65-F5344CB8AC3E}">
        <p14:creationId xmlns:p14="http://schemas.microsoft.com/office/powerpoint/2010/main" val="464032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0615" y="221864"/>
            <a:ext cx="11952840" cy="259556"/>
          </a:xfrm>
          <a:prstGeom prst="rect">
            <a:avLst/>
          </a:prstGeom>
        </p:spPr>
        <p:txBody>
          <a:bodyPr vert="horz" lIns="0" tIns="45720" rIns="91440" bIns="45720" rtlCol="0" anchor="ctr">
            <a:no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r>
              <a:rPr lang="en-US" b="1" u="sng" dirty="0">
                <a:solidFill>
                  <a:srgbClr val="EC1B2E"/>
                </a:solidFill>
              </a:rPr>
              <a:t>Canada</a:t>
            </a:r>
            <a:r>
              <a:rPr lang="en-US" b="1" dirty="0">
                <a:solidFill>
                  <a:srgbClr val="EC1B2E"/>
                </a:solidFill>
              </a:rPr>
              <a:t>: </a:t>
            </a:r>
            <a:r>
              <a:rPr lang="en-US" b="1" dirty="0">
                <a:solidFill>
                  <a:srgbClr val="5A5A5A"/>
                </a:solidFill>
              </a:rPr>
              <a:t>Major Housing Markets Don’t Look Like a Bubble</a:t>
            </a:r>
          </a:p>
        </p:txBody>
      </p:sp>
      <p:pic>
        <p:nvPicPr>
          <p:cNvPr id="3" name="Picture 2">
            <a:extLst>
              <a:ext uri="{FF2B5EF4-FFF2-40B4-BE49-F238E27FC236}">
                <a16:creationId xmlns:a16="http://schemas.microsoft.com/office/drawing/2014/main" id="{38AF7CCC-D124-495B-A774-4C4AC52077BE}"/>
              </a:ext>
            </a:extLst>
          </p:cNvPr>
          <p:cNvPicPr>
            <a:picLocks noChangeAspect="1"/>
          </p:cNvPicPr>
          <p:nvPr/>
        </p:nvPicPr>
        <p:blipFill>
          <a:blip r:embed="rId2"/>
          <a:stretch>
            <a:fillRect/>
          </a:stretch>
        </p:blipFill>
        <p:spPr>
          <a:xfrm>
            <a:off x="841596" y="1036320"/>
            <a:ext cx="4539286" cy="4785360"/>
          </a:xfrm>
          <a:prstGeom prst="rect">
            <a:avLst/>
          </a:prstGeom>
        </p:spPr>
      </p:pic>
      <p:pic>
        <p:nvPicPr>
          <p:cNvPr id="6" name="Picture 5">
            <a:extLst>
              <a:ext uri="{FF2B5EF4-FFF2-40B4-BE49-F238E27FC236}">
                <a16:creationId xmlns:a16="http://schemas.microsoft.com/office/drawing/2014/main" id="{37BA59A3-2804-4C6D-AD27-ACEDC4D1F770}"/>
              </a:ext>
            </a:extLst>
          </p:cNvPr>
          <p:cNvPicPr>
            <a:picLocks noChangeAspect="1"/>
          </p:cNvPicPr>
          <p:nvPr/>
        </p:nvPicPr>
        <p:blipFill>
          <a:blip r:embed="rId3"/>
          <a:stretch>
            <a:fillRect/>
          </a:stretch>
        </p:blipFill>
        <p:spPr>
          <a:xfrm>
            <a:off x="6811120" y="1036320"/>
            <a:ext cx="4524053" cy="4785360"/>
          </a:xfrm>
          <a:prstGeom prst="rect">
            <a:avLst/>
          </a:prstGeom>
        </p:spPr>
      </p:pic>
    </p:spTree>
    <p:extLst>
      <p:ext uri="{BB962C8B-B14F-4D97-AF65-F5344CB8AC3E}">
        <p14:creationId xmlns:p14="http://schemas.microsoft.com/office/powerpoint/2010/main" val="3184193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0615" y="221864"/>
            <a:ext cx="11952840" cy="259556"/>
          </a:xfrm>
          <a:prstGeom prst="rect">
            <a:avLst/>
          </a:prstGeom>
        </p:spPr>
        <p:txBody>
          <a:bodyPr vert="horz" lIns="0" tIns="45720" rIns="91440" bIns="45720" rtlCol="0" anchor="ctr">
            <a:no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r>
              <a:rPr lang="en-US" b="1" u="sng" dirty="0">
                <a:solidFill>
                  <a:srgbClr val="EC1B2E"/>
                </a:solidFill>
              </a:rPr>
              <a:t>Canada</a:t>
            </a:r>
            <a:r>
              <a:rPr lang="en-US" b="1" dirty="0">
                <a:solidFill>
                  <a:srgbClr val="EC1B2E"/>
                </a:solidFill>
              </a:rPr>
              <a:t>: </a:t>
            </a:r>
            <a:r>
              <a:rPr lang="en-US" b="1" dirty="0">
                <a:solidFill>
                  <a:srgbClr val="5A5A5A"/>
                </a:solidFill>
              </a:rPr>
              <a:t>Major Housing Markets Don’t Look Like a Bubble</a:t>
            </a:r>
          </a:p>
        </p:txBody>
      </p:sp>
      <p:pic>
        <p:nvPicPr>
          <p:cNvPr id="6" name="Picture 5">
            <a:extLst>
              <a:ext uri="{FF2B5EF4-FFF2-40B4-BE49-F238E27FC236}">
                <a16:creationId xmlns:a16="http://schemas.microsoft.com/office/drawing/2014/main" id="{238D5BEE-2013-454F-8481-1496C2147901}"/>
              </a:ext>
            </a:extLst>
          </p:cNvPr>
          <p:cNvPicPr>
            <a:picLocks noChangeAspect="1"/>
          </p:cNvPicPr>
          <p:nvPr/>
        </p:nvPicPr>
        <p:blipFill>
          <a:blip r:embed="rId2"/>
          <a:stretch>
            <a:fillRect/>
          </a:stretch>
        </p:blipFill>
        <p:spPr>
          <a:xfrm>
            <a:off x="6097536" y="3025645"/>
            <a:ext cx="2967340" cy="3334934"/>
          </a:xfrm>
          <a:prstGeom prst="rect">
            <a:avLst/>
          </a:prstGeom>
        </p:spPr>
      </p:pic>
      <p:pic>
        <p:nvPicPr>
          <p:cNvPr id="9" name="Picture 8">
            <a:extLst>
              <a:ext uri="{FF2B5EF4-FFF2-40B4-BE49-F238E27FC236}">
                <a16:creationId xmlns:a16="http://schemas.microsoft.com/office/drawing/2014/main" id="{08C28536-6D6B-49C4-8631-2EED8BB2CEAE}"/>
              </a:ext>
            </a:extLst>
          </p:cNvPr>
          <p:cNvPicPr>
            <a:picLocks noChangeAspect="1"/>
          </p:cNvPicPr>
          <p:nvPr/>
        </p:nvPicPr>
        <p:blipFill>
          <a:blip r:embed="rId3"/>
          <a:stretch>
            <a:fillRect/>
          </a:stretch>
        </p:blipFill>
        <p:spPr>
          <a:xfrm>
            <a:off x="117360" y="715840"/>
            <a:ext cx="2967340" cy="3322107"/>
          </a:xfrm>
          <a:prstGeom prst="rect">
            <a:avLst/>
          </a:prstGeom>
        </p:spPr>
      </p:pic>
      <p:pic>
        <p:nvPicPr>
          <p:cNvPr id="2" name="Picture 1">
            <a:extLst>
              <a:ext uri="{FF2B5EF4-FFF2-40B4-BE49-F238E27FC236}">
                <a16:creationId xmlns:a16="http://schemas.microsoft.com/office/drawing/2014/main" id="{1EF57337-55B1-4752-90D3-F411C2255962}"/>
              </a:ext>
            </a:extLst>
          </p:cNvPr>
          <p:cNvPicPr>
            <a:picLocks noChangeAspect="1"/>
          </p:cNvPicPr>
          <p:nvPr/>
        </p:nvPicPr>
        <p:blipFill>
          <a:blip r:embed="rId4"/>
          <a:stretch>
            <a:fillRect/>
          </a:stretch>
        </p:blipFill>
        <p:spPr>
          <a:xfrm>
            <a:off x="3223071" y="715840"/>
            <a:ext cx="2949013" cy="3319272"/>
          </a:xfrm>
          <a:prstGeom prst="rect">
            <a:avLst/>
          </a:prstGeom>
        </p:spPr>
      </p:pic>
      <p:pic>
        <p:nvPicPr>
          <p:cNvPr id="3" name="Picture 2">
            <a:extLst>
              <a:ext uri="{FF2B5EF4-FFF2-40B4-BE49-F238E27FC236}">
                <a16:creationId xmlns:a16="http://schemas.microsoft.com/office/drawing/2014/main" id="{529890E3-C844-4C2C-A55F-2F6B20D4F20F}"/>
              </a:ext>
            </a:extLst>
          </p:cNvPr>
          <p:cNvPicPr>
            <a:picLocks noChangeAspect="1"/>
          </p:cNvPicPr>
          <p:nvPr/>
        </p:nvPicPr>
        <p:blipFill>
          <a:blip r:embed="rId5"/>
          <a:stretch>
            <a:fillRect/>
          </a:stretch>
        </p:blipFill>
        <p:spPr>
          <a:xfrm>
            <a:off x="9064876" y="3031145"/>
            <a:ext cx="3072283" cy="3319272"/>
          </a:xfrm>
          <a:prstGeom prst="rect">
            <a:avLst/>
          </a:prstGeom>
        </p:spPr>
      </p:pic>
    </p:spTree>
    <p:extLst>
      <p:ext uri="{BB962C8B-B14F-4D97-AF65-F5344CB8AC3E}">
        <p14:creationId xmlns:p14="http://schemas.microsoft.com/office/powerpoint/2010/main" val="338555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0615" y="221864"/>
            <a:ext cx="11952840" cy="259556"/>
          </a:xfrm>
          <a:prstGeom prst="rect">
            <a:avLst/>
          </a:prstGeom>
        </p:spPr>
        <p:txBody>
          <a:bodyPr vert="horz" lIns="0" tIns="45720" rIns="91440" bIns="45720" rtlCol="0" anchor="ctr">
            <a:no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r>
              <a:rPr lang="en-US" b="1" u="sng" dirty="0">
                <a:solidFill>
                  <a:srgbClr val="EC1B2E"/>
                </a:solidFill>
              </a:rPr>
              <a:t>Immigration</a:t>
            </a:r>
            <a:r>
              <a:rPr lang="en-US" b="1" dirty="0">
                <a:solidFill>
                  <a:srgbClr val="EC1B2E"/>
                </a:solidFill>
              </a:rPr>
              <a:t>: </a:t>
            </a:r>
            <a:r>
              <a:rPr lang="en-US" b="1" dirty="0">
                <a:solidFill>
                  <a:srgbClr val="5A5A5A"/>
                </a:solidFill>
              </a:rPr>
              <a:t>Canada’s Superpower Reviving</a:t>
            </a:r>
          </a:p>
        </p:txBody>
      </p:sp>
      <p:pic>
        <p:nvPicPr>
          <p:cNvPr id="3" name="Picture 2">
            <a:extLst>
              <a:ext uri="{FF2B5EF4-FFF2-40B4-BE49-F238E27FC236}">
                <a16:creationId xmlns:a16="http://schemas.microsoft.com/office/drawing/2014/main" id="{6516D63F-AB32-47FD-B0BA-461861005996}"/>
              </a:ext>
            </a:extLst>
          </p:cNvPr>
          <p:cNvPicPr>
            <a:picLocks noChangeAspect="1"/>
          </p:cNvPicPr>
          <p:nvPr/>
        </p:nvPicPr>
        <p:blipFill>
          <a:blip r:embed="rId2"/>
          <a:stretch>
            <a:fillRect/>
          </a:stretch>
        </p:blipFill>
        <p:spPr>
          <a:xfrm>
            <a:off x="837797" y="1223018"/>
            <a:ext cx="5003153" cy="4411963"/>
          </a:xfrm>
          <a:prstGeom prst="rect">
            <a:avLst/>
          </a:prstGeom>
        </p:spPr>
      </p:pic>
      <p:pic>
        <p:nvPicPr>
          <p:cNvPr id="4" name="Picture 3">
            <a:extLst>
              <a:ext uri="{FF2B5EF4-FFF2-40B4-BE49-F238E27FC236}">
                <a16:creationId xmlns:a16="http://schemas.microsoft.com/office/drawing/2014/main" id="{3BE16A37-19F7-46F4-976C-33DAB0897366}"/>
              </a:ext>
            </a:extLst>
          </p:cNvPr>
          <p:cNvPicPr>
            <a:picLocks noChangeAspect="1"/>
          </p:cNvPicPr>
          <p:nvPr/>
        </p:nvPicPr>
        <p:blipFill>
          <a:blip r:embed="rId3"/>
          <a:stretch>
            <a:fillRect/>
          </a:stretch>
        </p:blipFill>
        <p:spPr>
          <a:xfrm>
            <a:off x="6591645" y="1136649"/>
            <a:ext cx="4569751" cy="4584700"/>
          </a:xfrm>
          <a:prstGeom prst="rect">
            <a:avLst/>
          </a:prstGeom>
        </p:spPr>
      </p:pic>
    </p:spTree>
    <p:extLst>
      <p:ext uri="{BB962C8B-B14F-4D97-AF65-F5344CB8AC3E}">
        <p14:creationId xmlns:p14="http://schemas.microsoft.com/office/powerpoint/2010/main" val="2475130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0615" y="221864"/>
            <a:ext cx="11952840" cy="259556"/>
          </a:xfrm>
          <a:prstGeom prst="rect">
            <a:avLst/>
          </a:prstGeom>
        </p:spPr>
        <p:txBody>
          <a:bodyPr vert="horz" lIns="0" tIns="45720" rIns="91440" bIns="45720" rtlCol="0" anchor="ctr">
            <a:no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r>
              <a:rPr lang="en-US" b="1" u="sng" dirty="0">
                <a:solidFill>
                  <a:srgbClr val="EC1B2E"/>
                </a:solidFill>
              </a:rPr>
              <a:t>Canada</a:t>
            </a:r>
            <a:r>
              <a:rPr lang="en-US" b="1" dirty="0">
                <a:solidFill>
                  <a:srgbClr val="EC1B2E"/>
                </a:solidFill>
              </a:rPr>
              <a:t>: </a:t>
            </a:r>
            <a:r>
              <a:rPr lang="en-US" b="1" dirty="0">
                <a:solidFill>
                  <a:srgbClr val="5A5A5A"/>
                </a:solidFill>
              </a:rPr>
              <a:t>Household Finances Shifting</a:t>
            </a:r>
          </a:p>
        </p:txBody>
      </p:sp>
      <p:pic>
        <p:nvPicPr>
          <p:cNvPr id="2" name="Picture 1">
            <a:extLst>
              <a:ext uri="{FF2B5EF4-FFF2-40B4-BE49-F238E27FC236}">
                <a16:creationId xmlns:a16="http://schemas.microsoft.com/office/drawing/2014/main" id="{649ACE47-9D53-4851-841A-09769122245D}"/>
              </a:ext>
            </a:extLst>
          </p:cNvPr>
          <p:cNvPicPr>
            <a:picLocks noChangeAspect="1"/>
          </p:cNvPicPr>
          <p:nvPr/>
        </p:nvPicPr>
        <p:blipFill>
          <a:blip r:embed="rId2"/>
          <a:stretch>
            <a:fillRect/>
          </a:stretch>
        </p:blipFill>
        <p:spPr>
          <a:xfrm>
            <a:off x="6671934" y="1143000"/>
            <a:ext cx="4062001" cy="4572000"/>
          </a:xfrm>
          <a:prstGeom prst="rect">
            <a:avLst/>
          </a:prstGeom>
        </p:spPr>
      </p:pic>
      <p:pic>
        <p:nvPicPr>
          <p:cNvPr id="3" name="Picture 2">
            <a:extLst>
              <a:ext uri="{FF2B5EF4-FFF2-40B4-BE49-F238E27FC236}">
                <a16:creationId xmlns:a16="http://schemas.microsoft.com/office/drawing/2014/main" id="{EC4E8AA8-D23E-4403-B177-90756265E852}"/>
              </a:ext>
            </a:extLst>
          </p:cNvPr>
          <p:cNvPicPr>
            <a:picLocks noChangeAspect="1"/>
          </p:cNvPicPr>
          <p:nvPr/>
        </p:nvPicPr>
        <p:blipFill>
          <a:blip r:embed="rId3"/>
          <a:stretch>
            <a:fillRect/>
          </a:stretch>
        </p:blipFill>
        <p:spPr>
          <a:xfrm>
            <a:off x="1449484" y="1143000"/>
            <a:ext cx="4062001" cy="4572000"/>
          </a:xfrm>
          <a:prstGeom prst="rect">
            <a:avLst/>
          </a:prstGeom>
        </p:spPr>
      </p:pic>
    </p:spTree>
    <p:extLst>
      <p:ext uri="{BB962C8B-B14F-4D97-AF65-F5344CB8AC3E}">
        <p14:creationId xmlns:p14="http://schemas.microsoft.com/office/powerpoint/2010/main" val="155255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0615" y="221864"/>
            <a:ext cx="11952840" cy="259556"/>
          </a:xfrm>
          <a:prstGeom prst="rect">
            <a:avLst/>
          </a:prstGeom>
        </p:spPr>
        <p:txBody>
          <a:bodyPr vert="horz" lIns="0" tIns="45720" rIns="91440" bIns="45720" rtlCol="0" anchor="ctr">
            <a:no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r>
              <a:rPr lang="en-US" b="1" u="sng" dirty="0">
                <a:solidFill>
                  <a:srgbClr val="EC1B2E"/>
                </a:solidFill>
              </a:rPr>
              <a:t>Interest Rates</a:t>
            </a:r>
            <a:r>
              <a:rPr lang="en-US" b="1" dirty="0">
                <a:solidFill>
                  <a:srgbClr val="EC1B2E"/>
                </a:solidFill>
              </a:rPr>
              <a:t>: </a:t>
            </a:r>
            <a:r>
              <a:rPr lang="en-US" b="1" dirty="0"/>
              <a:t>Fed and BoC Likely to Move Earlier than They’ve Indicated</a:t>
            </a:r>
          </a:p>
        </p:txBody>
      </p:sp>
      <p:pic>
        <p:nvPicPr>
          <p:cNvPr id="2" name="Picture 1">
            <a:extLst>
              <a:ext uri="{FF2B5EF4-FFF2-40B4-BE49-F238E27FC236}">
                <a16:creationId xmlns:a16="http://schemas.microsoft.com/office/drawing/2014/main" id="{6FA77BF5-1355-4506-92D4-101C99F5E494}"/>
              </a:ext>
            </a:extLst>
          </p:cNvPr>
          <p:cNvPicPr>
            <a:picLocks noChangeAspect="1"/>
          </p:cNvPicPr>
          <p:nvPr/>
        </p:nvPicPr>
        <p:blipFill>
          <a:blip r:embed="rId2"/>
          <a:stretch>
            <a:fillRect/>
          </a:stretch>
        </p:blipFill>
        <p:spPr>
          <a:xfrm>
            <a:off x="1618741" y="1143000"/>
            <a:ext cx="8916587" cy="4572000"/>
          </a:xfrm>
          <a:prstGeom prst="rect">
            <a:avLst/>
          </a:prstGeom>
        </p:spPr>
      </p:pic>
    </p:spTree>
    <p:extLst>
      <p:ext uri="{BB962C8B-B14F-4D97-AF65-F5344CB8AC3E}">
        <p14:creationId xmlns:p14="http://schemas.microsoft.com/office/powerpoint/2010/main" val="4172509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95252" y="187512"/>
            <a:ext cx="11999027" cy="356616"/>
          </a:xfrm>
          <a:prstGeom prst="rect">
            <a:avLst/>
          </a:prstGeom>
        </p:spPr>
        <p:txBody>
          <a:bodyPr vert="horz" lIns="0" tIns="0" rIns="0" bIns="0" rtlCol="0" anchor="ctr">
            <a:norm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pPr defTabSz="914400">
              <a:lnSpc>
                <a:spcPct val="90000"/>
              </a:lnSpc>
              <a:spcAft>
                <a:spcPts val="600"/>
              </a:spcAft>
            </a:pPr>
            <a:r>
              <a:rPr lang="en-US" b="1" u="sng" dirty="0">
                <a:solidFill>
                  <a:srgbClr val="EC1B2E"/>
                </a:solidFill>
              </a:rPr>
              <a:t>Interest Rates</a:t>
            </a:r>
            <a:r>
              <a:rPr lang="en-US" b="1" dirty="0">
                <a:solidFill>
                  <a:srgbClr val="EC1B2E"/>
                </a:solidFill>
              </a:rPr>
              <a:t>: </a:t>
            </a:r>
            <a:r>
              <a:rPr lang="en-US" b="1" dirty="0">
                <a:solidFill>
                  <a:srgbClr val="5A5A5A"/>
                </a:solidFill>
              </a:rPr>
              <a:t>Longer-Run Market Rates Rising</a:t>
            </a:r>
          </a:p>
        </p:txBody>
      </p:sp>
      <p:pic>
        <p:nvPicPr>
          <p:cNvPr id="4" name="Picture 3">
            <a:extLst>
              <a:ext uri="{FF2B5EF4-FFF2-40B4-BE49-F238E27FC236}">
                <a16:creationId xmlns:a16="http://schemas.microsoft.com/office/drawing/2014/main" id="{C15D7D62-AB40-4721-9248-D88CB18CCFD9}"/>
              </a:ext>
            </a:extLst>
          </p:cNvPr>
          <p:cNvPicPr>
            <a:picLocks noChangeAspect="1"/>
          </p:cNvPicPr>
          <p:nvPr/>
        </p:nvPicPr>
        <p:blipFill>
          <a:blip r:embed="rId2"/>
          <a:stretch>
            <a:fillRect/>
          </a:stretch>
        </p:blipFill>
        <p:spPr>
          <a:xfrm>
            <a:off x="1430629" y="1143000"/>
            <a:ext cx="4049503" cy="4572000"/>
          </a:xfrm>
          <a:prstGeom prst="rect">
            <a:avLst/>
          </a:prstGeom>
        </p:spPr>
      </p:pic>
      <p:pic>
        <p:nvPicPr>
          <p:cNvPr id="6" name="Picture 5">
            <a:extLst>
              <a:ext uri="{FF2B5EF4-FFF2-40B4-BE49-F238E27FC236}">
                <a16:creationId xmlns:a16="http://schemas.microsoft.com/office/drawing/2014/main" id="{4E244A12-BDD0-4F46-BABC-A4ED364F3F7D}"/>
              </a:ext>
            </a:extLst>
          </p:cNvPr>
          <p:cNvPicPr>
            <a:picLocks noChangeAspect="1"/>
          </p:cNvPicPr>
          <p:nvPr/>
        </p:nvPicPr>
        <p:blipFill>
          <a:blip r:embed="rId3"/>
          <a:stretch>
            <a:fillRect/>
          </a:stretch>
        </p:blipFill>
        <p:spPr>
          <a:xfrm>
            <a:off x="6405852" y="1143000"/>
            <a:ext cx="4062001" cy="4572000"/>
          </a:xfrm>
          <a:prstGeom prst="rect">
            <a:avLst/>
          </a:prstGeom>
        </p:spPr>
      </p:pic>
    </p:spTree>
    <p:extLst>
      <p:ext uri="{BB962C8B-B14F-4D97-AF65-F5344CB8AC3E}">
        <p14:creationId xmlns:p14="http://schemas.microsoft.com/office/powerpoint/2010/main" val="3566403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95252" y="187512"/>
            <a:ext cx="11999027" cy="356616"/>
          </a:xfrm>
          <a:prstGeom prst="rect">
            <a:avLst/>
          </a:prstGeom>
        </p:spPr>
        <p:txBody>
          <a:bodyPr vert="horz" lIns="0" tIns="0" rIns="0" bIns="0" rtlCol="0" anchor="ctr">
            <a:normAutofit/>
          </a:bodyPr>
          <a:lstStyle>
            <a:lvl1pPr algn="l" defTabSz="685800" rtl="0" eaLnBrk="1" latinLnBrk="0" hangingPunct="1">
              <a:spcBef>
                <a:spcPct val="0"/>
              </a:spcBef>
              <a:buNone/>
              <a:defRPr sz="2200" kern="1200">
                <a:solidFill>
                  <a:schemeClr val="accent2"/>
                </a:solidFill>
                <a:latin typeface="Arial" panose="020B0604020202020204" pitchFamily="34" charset="0"/>
                <a:ea typeface="+mj-ea"/>
                <a:cs typeface="Arial" panose="020B0604020202020204" pitchFamily="34" charset="0"/>
              </a:defRPr>
            </a:lvl1pPr>
          </a:lstStyle>
          <a:p>
            <a:pPr defTabSz="914400">
              <a:lnSpc>
                <a:spcPct val="90000"/>
              </a:lnSpc>
              <a:spcAft>
                <a:spcPts val="600"/>
              </a:spcAft>
            </a:pPr>
            <a:r>
              <a:rPr lang="en-US" b="1" u="sng" dirty="0">
                <a:solidFill>
                  <a:srgbClr val="EC1B2E"/>
                </a:solidFill>
              </a:rPr>
              <a:t>Americas</a:t>
            </a:r>
            <a:r>
              <a:rPr lang="en-US" b="1" dirty="0">
                <a:solidFill>
                  <a:srgbClr val="EC1B2E"/>
                </a:solidFill>
              </a:rPr>
              <a:t>: </a:t>
            </a:r>
            <a:r>
              <a:rPr lang="en-US" b="1" dirty="0">
                <a:solidFill>
                  <a:srgbClr val="5A5A5A"/>
                </a:solidFill>
              </a:rPr>
              <a:t>Formal Markets on Different Paths</a:t>
            </a:r>
          </a:p>
        </p:txBody>
      </p:sp>
      <p:pic>
        <p:nvPicPr>
          <p:cNvPr id="4" name="Picture 3">
            <a:extLst>
              <a:ext uri="{FF2B5EF4-FFF2-40B4-BE49-F238E27FC236}">
                <a16:creationId xmlns:a16="http://schemas.microsoft.com/office/drawing/2014/main" id="{2B590D6B-7EBB-4C12-8791-F9EF2C5AE1D2}"/>
              </a:ext>
            </a:extLst>
          </p:cNvPr>
          <p:cNvPicPr>
            <a:picLocks noChangeAspect="1"/>
          </p:cNvPicPr>
          <p:nvPr/>
        </p:nvPicPr>
        <p:blipFill>
          <a:blip r:embed="rId2"/>
          <a:stretch>
            <a:fillRect/>
          </a:stretch>
        </p:blipFill>
        <p:spPr>
          <a:xfrm>
            <a:off x="1888502" y="1099733"/>
            <a:ext cx="8412525" cy="4938120"/>
          </a:xfrm>
          <a:prstGeom prst="rect">
            <a:avLst/>
          </a:prstGeom>
        </p:spPr>
      </p:pic>
    </p:spTree>
    <p:extLst>
      <p:ext uri="{BB962C8B-B14F-4D97-AF65-F5344CB8AC3E}">
        <p14:creationId xmlns:p14="http://schemas.microsoft.com/office/powerpoint/2010/main" val="3178420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IO_MST_COLOR_1" val="90,90,90,Dark 1"/>
  <p:tag name="MIO_MST_COLOR_2" val="255,255,255,Light 1"/>
  <p:tag name="MIO_MST_COLOR_3" val="150,150,150,Dark 2"/>
  <p:tag name="MIO_MST_COLOR_4" val="90,90,90,Light 2"/>
  <p:tag name="MIO_MST_COLOR_5" val="190,190,190,Accent 1"/>
  <p:tag name="MIO_MST_COLOR_6" val="90,90,90,Accent 2"/>
  <p:tag name="MIO_MST_COLOR_7" val="61,151,201,Accent 3"/>
  <p:tag name="MIO_MST_COLOR_8" val="31,74,126,Accent 4"/>
  <p:tag name="MIO_MST_COLOR_9" val="133,189,159,Accent 5"/>
  <p:tag name="MIO_MST_COLOR_10" val="13,135,93,Accent 6"/>
  <p:tag name="MIO_MST_COLOR_11" val="0,112,192,"/>
  <p:tag name="MIO_MST_COLOR_12" val="0,32,96,"/>
  <p:tag name="MIO_PRESI_FIRST_SLIDENUMBER" val="0"/>
  <p:tag name="MIO_HDS" val="True"/>
  <p:tag name="MIO_EK" val="1022"/>
  <p:tag name="MIO_UPDATE" val="True"/>
  <p:tag name="MIO_VERSION" val="19.04.2016 10:48:24"/>
  <p:tag name="MIO_DBID" val="49A94486-8699-45CA-BCF6-817FD8BE40CC"/>
  <p:tag name="MIO_LASTDOWNLOADED" val="19.04.2016 10:51:54"/>
  <p:tag name="MIO_OBJECTNAME" val="GBM Master"/>
  <p:tag name="MIO_LASTEDITORNAME" val="Chris Barry"/>
</p:tagLst>
</file>

<file path=ppt/tags/tag2.xml><?xml version="1.0" encoding="utf-8"?>
<p:tagLst xmlns:a="http://schemas.openxmlformats.org/drawingml/2006/main" xmlns:r="http://schemas.openxmlformats.org/officeDocument/2006/relationships" xmlns:p="http://schemas.openxmlformats.org/presentationml/2006/main">
  <p:tag name="CIQKNOWNTEXT" val="Presentation Title"/>
</p:tagLst>
</file>

<file path=ppt/tags/tag3.xml><?xml version="1.0" encoding="utf-8"?>
<p:tagLst xmlns:a="http://schemas.openxmlformats.org/drawingml/2006/main" xmlns:r="http://schemas.openxmlformats.org/officeDocument/2006/relationships" xmlns:p="http://schemas.openxmlformats.org/presentationml/2006/main">
  <p:tag name="CIQKNOWNTEXT" val="Date"/>
</p:tagLst>
</file>

<file path=ppt/theme/theme1.xml><?xml version="1.0" encoding="utf-8"?>
<a:theme xmlns:a="http://schemas.openxmlformats.org/drawingml/2006/main" name="Template V3">
  <a:themeElements>
    <a:clrScheme name="Scotia Colour Theme">
      <a:dk1>
        <a:srgbClr val="5A5A5A"/>
      </a:dk1>
      <a:lt1>
        <a:srgbClr val="FFFFFF"/>
      </a:lt1>
      <a:dk2>
        <a:srgbClr val="969696"/>
      </a:dk2>
      <a:lt2>
        <a:srgbClr val="5A5A5A"/>
      </a:lt2>
      <a:accent1>
        <a:srgbClr val="BEBEBE"/>
      </a:accent1>
      <a:accent2>
        <a:srgbClr val="5A5A5A"/>
      </a:accent2>
      <a:accent3>
        <a:srgbClr val="3D97C9"/>
      </a:accent3>
      <a:accent4>
        <a:srgbClr val="1F4A7E"/>
      </a:accent4>
      <a:accent5>
        <a:srgbClr val="85BD9F"/>
      </a:accent5>
      <a:accent6>
        <a:srgbClr val="0D875D"/>
      </a:accent6>
      <a:hlink>
        <a:srgbClr val="0070C0"/>
      </a:hlink>
      <a:folHlink>
        <a:srgbClr val="0020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3301</TotalTime>
  <Words>984</Words>
  <Application>Microsoft Office PowerPoint</Application>
  <PresentationFormat>Widescreen</PresentationFormat>
  <Paragraphs>38</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Template V3</vt:lpstr>
      <vt:lpstr>Real Estate in the Americas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Keep in Touch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 on the Economic Outlook</dc:title>
  <dc:creator>Brett House</dc:creator>
  <cp:lastModifiedBy>House, Brett</cp:lastModifiedBy>
  <cp:revision>264</cp:revision>
  <dcterms:created xsi:type="dcterms:W3CDTF">2020-11-24T06:05:00Z</dcterms:created>
  <dcterms:modified xsi:type="dcterms:W3CDTF">2021-06-24T16:09:04Z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abc3097-6d3f-4a3d-8128-f487b14e4b08_Enabled">
    <vt:lpwstr>true</vt:lpwstr>
  </property>
  <property fmtid="{D5CDD505-2E9C-101B-9397-08002B2CF9AE}" pid="3" name="MSIP_Label_6abc3097-6d3f-4a3d-8128-f487b14e4b08_SetDate">
    <vt:lpwstr>2021-05-13T19:57:33Z</vt:lpwstr>
  </property>
  <property fmtid="{D5CDD505-2E9C-101B-9397-08002B2CF9AE}" pid="4" name="MSIP_Label_6abc3097-6d3f-4a3d-8128-f487b14e4b08_Method">
    <vt:lpwstr>Standard</vt:lpwstr>
  </property>
  <property fmtid="{D5CDD505-2E9C-101B-9397-08002B2CF9AE}" pid="5" name="MSIP_Label_6abc3097-6d3f-4a3d-8128-f487b14e4b08_Name">
    <vt:lpwstr>6abc3097-6d3f-4a3d-8128-f487b14e4b08</vt:lpwstr>
  </property>
  <property fmtid="{D5CDD505-2E9C-101B-9397-08002B2CF9AE}" pid="6" name="MSIP_Label_6abc3097-6d3f-4a3d-8128-f487b14e4b08_SiteId">
    <vt:lpwstr>8ff33436-4701-4dad-b7d3-3462e99c6889</vt:lpwstr>
  </property>
  <property fmtid="{D5CDD505-2E9C-101B-9397-08002B2CF9AE}" pid="7" name="MSIP_Label_6abc3097-6d3f-4a3d-8128-f487b14e4b08_ActionId">
    <vt:lpwstr>42452d0f-2ad3-4ff7-9f29-88b6fd91f387</vt:lpwstr>
  </property>
  <property fmtid="{D5CDD505-2E9C-101B-9397-08002B2CF9AE}" pid="8" name="MSIP_Label_6abc3097-6d3f-4a3d-8128-f487b14e4b08_ContentBits">
    <vt:lpwstr>0</vt:lpwstr>
  </property>
</Properties>
</file>