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7" r:id="rId2"/>
    <p:sldId id="344" r:id="rId3"/>
    <p:sldId id="385" r:id="rId4"/>
    <p:sldId id="386" r:id="rId5"/>
    <p:sldId id="402" r:id="rId6"/>
    <p:sldId id="393" r:id="rId7"/>
    <p:sldId id="394" r:id="rId8"/>
    <p:sldId id="395" r:id="rId9"/>
    <p:sldId id="373" r:id="rId10"/>
    <p:sldId id="396" r:id="rId11"/>
    <p:sldId id="397" r:id="rId12"/>
    <p:sldId id="398" r:id="rId13"/>
    <p:sldId id="400" r:id="rId14"/>
    <p:sldId id="303" r:id="rId15"/>
    <p:sldId id="358" r:id="rId16"/>
    <p:sldId id="407" r:id="rId17"/>
    <p:sldId id="403" r:id="rId18"/>
    <p:sldId id="404" r:id="rId19"/>
    <p:sldId id="405" r:id="rId20"/>
    <p:sldId id="406" r:id="rId21"/>
    <p:sldId id="399" r:id="rId22"/>
    <p:sldId id="389" r:id="rId2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mattedPresentation" id="{7F7E4036-A550-D341-B818-41E0438AC38A}">
          <p14:sldIdLst>
            <p14:sldId id="287"/>
            <p14:sldId id="344"/>
            <p14:sldId id="385"/>
            <p14:sldId id="386"/>
            <p14:sldId id="402"/>
            <p14:sldId id="393"/>
            <p14:sldId id="394"/>
            <p14:sldId id="395"/>
            <p14:sldId id="373"/>
            <p14:sldId id="396"/>
            <p14:sldId id="397"/>
            <p14:sldId id="398"/>
            <p14:sldId id="400"/>
            <p14:sldId id="303"/>
          </p14:sldIdLst>
        </p14:section>
        <p14:section name="Sample Layouts" id="{48234FEF-1C6A-3644-B8AB-184D5820D347}">
          <p14:sldIdLst>
            <p14:sldId id="358"/>
            <p14:sldId id="407"/>
            <p14:sldId id="403"/>
            <p14:sldId id="404"/>
            <p14:sldId id="405"/>
            <p14:sldId id="406"/>
            <p14:sldId id="399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s Casas, Miguel" initials="dLCM" lastIdx="45" clrIdx="0">
    <p:extLst>
      <p:ext uri="{19B8F6BF-5375-455C-9EA6-DF929625EA0E}">
        <p15:presenceInfo xmlns:p15="http://schemas.microsoft.com/office/powerpoint/2012/main" userId="S::MDeLasCasas@IMF.ORG::c5ed4e3e-2ed9-4d06-948f-f92ab769914f" providerId="AD"/>
      </p:ext>
    </p:extLst>
  </p:cmAuthor>
  <p:cmAuthor id="2" name="Pedraglio, Roxana" initials="PR" lastIdx="7" clrIdx="1">
    <p:extLst>
      <p:ext uri="{19B8F6BF-5375-455C-9EA6-DF929625EA0E}">
        <p15:presenceInfo xmlns:p15="http://schemas.microsoft.com/office/powerpoint/2012/main" userId="S::RPedraglio@IMF.ORG::7cdb1bf6-8c74-4386-978e-6b134c99a8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A21"/>
    <a:srgbClr val="FCB280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1069" autoAdjust="0"/>
  </p:normalViewPr>
  <p:slideViewPr>
    <p:cSldViewPr snapToGrid="0">
      <p:cViewPr varScale="1">
        <p:scale>
          <a:sx n="97" d="100"/>
          <a:sy n="97" d="100"/>
        </p:scale>
        <p:origin x="1362" y="78"/>
      </p:cViewPr>
      <p:guideLst>
        <p:guide orient="horz" pos="2640"/>
        <p:guide pos="3840"/>
        <p:guide orient="horz" pos="904"/>
      </p:guideLst>
    </p:cSldViewPr>
  </p:slideViewPr>
  <p:outlineViewPr>
    <p:cViewPr>
      <p:scale>
        <a:sx n="33" d="100"/>
        <a:sy n="33" d="100"/>
      </p:scale>
      <p:origin x="0" y="-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FB6C0-6904-4282-B652-C6FF4C83B41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0E1BD-6BD3-444A-A143-CFD79AB8EED3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Cyrus Rustomjee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Lead, IEO</a:t>
          </a:r>
        </a:p>
      </dgm:t>
    </dgm:pt>
    <dgm:pt modelId="{49F78F16-C88B-4C7F-B8C3-63C53D346962}" type="parTrans" cxnId="{8D0D2271-0BBE-4D6C-A1E2-0C88600CFD3A}">
      <dgm:prSet/>
      <dgm:spPr/>
      <dgm:t>
        <a:bodyPr/>
        <a:lstStyle/>
        <a:p>
          <a:endParaRPr lang="en-US"/>
        </a:p>
      </dgm:t>
    </dgm:pt>
    <dgm:pt modelId="{12AA5515-8DE7-48AE-8003-42EF16169E60}" type="sibTrans" cxnId="{8D0D2271-0BBE-4D6C-A1E2-0C88600CFD3A}">
      <dgm:prSet/>
      <dgm:spPr/>
      <dgm:t>
        <a:bodyPr/>
        <a:lstStyle/>
        <a:p>
          <a:endParaRPr lang="en-US"/>
        </a:p>
      </dgm:t>
    </dgm:pt>
    <dgm:pt modelId="{974897FB-B321-46E4-8333-361A11D2A81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Chris Lane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E874966D-E674-4B58-B999-B37BE6E8277B}" type="parTrans" cxnId="{96E7DA74-52C9-4D76-89E0-3B58389A8309}">
      <dgm:prSet/>
      <dgm:spPr/>
      <dgm:t>
        <a:bodyPr/>
        <a:lstStyle/>
        <a:p>
          <a:endParaRPr lang="en-US"/>
        </a:p>
      </dgm:t>
    </dgm:pt>
    <dgm:pt modelId="{AC36E945-6E16-4E22-8645-9AB625158297}" type="sibTrans" cxnId="{96E7DA74-52C9-4D76-89E0-3B58389A8309}">
      <dgm:prSet/>
      <dgm:spPr/>
      <dgm:t>
        <a:bodyPr/>
        <a:lstStyle/>
        <a:p>
          <a:endParaRPr lang="en-US"/>
        </a:p>
      </dgm:t>
    </dgm:pt>
    <dgm:pt modelId="{265F52CF-0A32-4847-9210-26AB02BE6A2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Xavier Maret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7B26C2DB-E24B-400C-91DF-91D08259A228}" type="parTrans" cxnId="{CD86A58A-A151-494D-8607-18A6002610EA}">
      <dgm:prSet/>
      <dgm:spPr/>
      <dgm:t>
        <a:bodyPr/>
        <a:lstStyle/>
        <a:p>
          <a:endParaRPr lang="en-US"/>
        </a:p>
      </dgm:t>
    </dgm:pt>
    <dgm:pt modelId="{80264ABE-AD84-437F-ACAF-9932FAC7AD7A}" type="sibTrans" cxnId="{CD86A58A-A151-494D-8607-18A6002610EA}">
      <dgm:prSet/>
      <dgm:spPr/>
      <dgm:t>
        <a:bodyPr/>
        <a:lstStyle/>
        <a:p>
          <a:endParaRPr lang="en-US"/>
        </a:p>
      </dgm:t>
    </dgm:pt>
    <dgm:pt modelId="{8EF0A185-4BD1-41A1-90DB-0F7DB327F5A5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Lino Briguglio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3D0A42FB-C4C4-43D0-9B0A-935194E41C94}" type="parTrans" cxnId="{7BF052CC-29F4-4E69-B971-AF5F58355F1B}">
      <dgm:prSet/>
      <dgm:spPr/>
      <dgm:t>
        <a:bodyPr/>
        <a:lstStyle/>
        <a:p>
          <a:endParaRPr lang="en-US"/>
        </a:p>
      </dgm:t>
    </dgm:pt>
    <dgm:pt modelId="{820BD349-9539-4529-8155-DD4D1F501B51}" type="sibTrans" cxnId="{7BF052CC-29F4-4E69-B971-AF5F58355F1B}">
      <dgm:prSet/>
      <dgm:spPr/>
      <dgm:t>
        <a:bodyPr/>
        <a:lstStyle/>
        <a:p>
          <a:endParaRPr lang="en-US"/>
        </a:p>
      </dgm:t>
    </dgm:pt>
    <dgm:pt modelId="{870A8D62-1E9B-4728-BBB2-C532F239B53A}">
      <dgm:prSet custT="1"/>
      <dgm:spPr>
        <a:ln>
          <a:solidFill>
            <a:srgbClr val="FA7A2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200" kern="1200" dirty="0">
              <a:latin typeface="Segoe UI" panose="020B0502040204020203" pitchFamily="34" charset="0"/>
              <a:cs typeface="Segoe UI" panose="020B0502040204020203" pitchFamily="34" charset="0"/>
            </a:rPr>
            <a:t>Miguel de Las Casas</a:t>
          </a:r>
        </a:p>
        <a:p>
          <a:pPr>
            <a:spcAft>
              <a:spcPts val="0"/>
            </a:spcAft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Co-lead, IEO</a:t>
          </a:r>
        </a:p>
      </dgm:t>
    </dgm:pt>
    <dgm:pt modelId="{0AD3B150-EDCA-4807-BD40-EB07ADE775F3}" type="parTrans" cxnId="{899EAB64-4D97-4BAC-AC80-E56BDDB8D661}">
      <dgm:prSet/>
      <dgm:spPr/>
      <dgm:t>
        <a:bodyPr/>
        <a:lstStyle/>
        <a:p>
          <a:endParaRPr lang="en-US"/>
        </a:p>
      </dgm:t>
    </dgm:pt>
    <dgm:pt modelId="{B398B65D-CFE8-48B1-8A91-0C320B41677A}" type="sibTrans" cxnId="{899EAB64-4D97-4BAC-AC80-E56BDDB8D661}">
      <dgm:prSet/>
      <dgm:spPr/>
      <dgm:t>
        <a:bodyPr/>
        <a:lstStyle/>
        <a:p>
          <a:endParaRPr lang="en-US"/>
        </a:p>
      </dgm:t>
    </dgm:pt>
    <dgm:pt modelId="{CCD7203B-BFD3-4383-83B3-17939CEDAFFD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spc="-5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Sriram Balasubramanian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1D929D6D-D67D-4AF3-84A3-AFC76873DEFD}" type="parTrans" cxnId="{40341E6C-261D-4642-AEE2-3BF4FC656530}">
      <dgm:prSet/>
      <dgm:spPr/>
      <dgm:t>
        <a:bodyPr/>
        <a:lstStyle/>
        <a:p>
          <a:endParaRPr lang="en-US"/>
        </a:p>
      </dgm:t>
    </dgm:pt>
    <dgm:pt modelId="{B0BCC75E-F557-41D7-9DCB-6A3E09146705}" type="sibTrans" cxnId="{40341E6C-261D-4642-AEE2-3BF4FC656530}">
      <dgm:prSet/>
      <dgm:spPr/>
      <dgm:t>
        <a:bodyPr/>
        <a:lstStyle/>
        <a:p>
          <a:endParaRPr lang="en-US"/>
        </a:p>
      </dgm:t>
    </dgm:pt>
    <dgm:pt modelId="{545E7F53-CCBC-4621-83F4-C52C3FD98CDC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Michael Da Costa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450C49A8-CD2E-4316-BD9E-62FD8AD27FB5}" type="parTrans" cxnId="{F87A184E-9A5D-4D30-84C7-7CF55BDCB266}">
      <dgm:prSet/>
      <dgm:spPr/>
      <dgm:t>
        <a:bodyPr/>
        <a:lstStyle/>
        <a:p>
          <a:endParaRPr lang="en-US"/>
        </a:p>
      </dgm:t>
    </dgm:pt>
    <dgm:pt modelId="{967406A5-513C-4B45-ADEA-1F1ADC502705}" type="sibTrans" cxnId="{F87A184E-9A5D-4D30-84C7-7CF55BDCB266}">
      <dgm:prSet/>
      <dgm:spPr/>
      <dgm:t>
        <a:bodyPr/>
        <a:lstStyle/>
        <a:p>
          <a:endParaRPr lang="en-US"/>
        </a:p>
      </dgm:t>
    </dgm:pt>
    <dgm:pt modelId="{B1989F3F-BD33-42B8-81BC-673CADD9D07A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Alisa Abrams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AB7BC598-9214-42A6-B586-C741F25D88C8}" type="parTrans" cxnId="{9586223A-2BF7-4720-9591-022E5C0F3DA1}">
      <dgm:prSet/>
      <dgm:spPr/>
      <dgm:t>
        <a:bodyPr/>
        <a:lstStyle/>
        <a:p>
          <a:endParaRPr lang="en-US"/>
        </a:p>
      </dgm:t>
    </dgm:pt>
    <dgm:pt modelId="{C4BBDC4A-4AF6-4035-A673-90A8A39DFE4D}" type="sibTrans" cxnId="{9586223A-2BF7-4720-9591-022E5C0F3DA1}">
      <dgm:prSet/>
      <dgm:spPr/>
      <dgm:t>
        <a:bodyPr/>
        <a:lstStyle/>
        <a:p>
          <a:endParaRPr lang="en-US"/>
        </a:p>
      </dgm:t>
    </dgm:pt>
    <dgm:pt modelId="{79690482-32AF-4325-9309-00122181CB1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Yishu Chen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74E47D36-87B9-4D69-A032-A7E1942AD6A6}" type="parTrans" cxnId="{CF76F02E-1BF5-44CE-9232-0D8879F23219}">
      <dgm:prSet/>
      <dgm:spPr/>
      <dgm:t>
        <a:bodyPr/>
        <a:lstStyle/>
        <a:p>
          <a:endParaRPr lang="en-US"/>
        </a:p>
      </dgm:t>
    </dgm:pt>
    <dgm:pt modelId="{1084BB54-A069-4ECC-B1D2-8A56C6AAF8C4}" type="sibTrans" cxnId="{CF76F02E-1BF5-44CE-9232-0D8879F23219}">
      <dgm:prSet/>
      <dgm:spPr/>
      <dgm:t>
        <a:bodyPr/>
        <a:lstStyle/>
        <a:p>
          <a:endParaRPr lang="en-US"/>
        </a:p>
      </dgm:t>
    </dgm:pt>
    <dgm:pt modelId="{1BFE45FA-C4A0-4E77-A8A2-2F56F2819ECE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Domenico Lombardi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DF8BD73D-19A0-4B65-BEA4-F7A583CBABE9}" type="parTrans" cxnId="{3A555AA7-BC24-4241-B83F-77126C78B54A}">
      <dgm:prSet/>
      <dgm:spPr/>
      <dgm:t>
        <a:bodyPr/>
        <a:lstStyle/>
        <a:p>
          <a:endParaRPr lang="en-US"/>
        </a:p>
      </dgm:t>
    </dgm:pt>
    <dgm:pt modelId="{B7801830-098A-4F68-9E30-7A609F5D5457}" type="sibTrans" cxnId="{3A555AA7-BC24-4241-B83F-77126C78B54A}">
      <dgm:prSet/>
      <dgm:spPr/>
      <dgm:t>
        <a:bodyPr/>
        <a:lstStyle/>
        <a:p>
          <a:endParaRPr lang="en-US"/>
        </a:p>
      </dgm:t>
    </dgm:pt>
    <dgm:pt modelId="{E1E13D42-7E0B-4D9F-87BF-ECB4638D8C0D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Jiakun Li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8E0F6A56-D76C-4D59-A3BC-0A8AEF6039DC}" type="parTrans" cxnId="{823E4161-5F17-4380-8233-A6241BC3CBAD}">
      <dgm:prSet/>
      <dgm:spPr/>
      <dgm:t>
        <a:bodyPr/>
        <a:lstStyle/>
        <a:p>
          <a:endParaRPr lang="en-US"/>
        </a:p>
      </dgm:t>
    </dgm:pt>
    <dgm:pt modelId="{BAE7F952-51ED-4757-8C27-0CCCD4A7306E}" type="sibTrans" cxnId="{823E4161-5F17-4380-8233-A6241BC3CBAD}">
      <dgm:prSet/>
      <dgm:spPr/>
      <dgm:t>
        <a:bodyPr/>
        <a:lstStyle/>
        <a:p>
          <a:endParaRPr lang="en-US"/>
        </a:p>
      </dgm:t>
    </dgm:pt>
    <dgm:pt modelId="{62E32228-EB6C-4CB9-8208-A2DB79F8D54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Peter Heller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 consultant</a:t>
          </a:r>
        </a:p>
      </dgm:t>
    </dgm:pt>
    <dgm:pt modelId="{C4165358-0C31-41B0-B276-3A4641E8E9DE}" type="parTrans" cxnId="{2F163ADA-BB7D-4F26-B3EF-7B8E7AA6ED12}">
      <dgm:prSet/>
      <dgm:spPr/>
      <dgm:t>
        <a:bodyPr/>
        <a:lstStyle/>
        <a:p>
          <a:endParaRPr lang="en-US"/>
        </a:p>
      </dgm:t>
    </dgm:pt>
    <dgm:pt modelId="{C36412B4-89E5-4427-8DF7-1A45DA4FD8B7}" type="sibTrans" cxnId="{2F163ADA-BB7D-4F26-B3EF-7B8E7AA6ED12}">
      <dgm:prSet/>
      <dgm:spPr/>
      <dgm:t>
        <a:bodyPr/>
        <a:lstStyle/>
        <a:p>
          <a:endParaRPr lang="en-US"/>
        </a:p>
      </dgm:t>
    </dgm:pt>
    <dgm:pt modelId="{7E5329EF-3534-4096-AD1D-8D54F6D46964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David Marston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92D02EBA-5FCC-40D0-97EE-DD1E611B6551}" type="parTrans" cxnId="{9EE3AF0E-1374-4867-865E-D32B64B54A55}">
      <dgm:prSet/>
      <dgm:spPr/>
      <dgm:t>
        <a:bodyPr/>
        <a:lstStyle/>
        <a:p>
          <a:endParaRPr lang="en-US"/>
        </a:p>
      </dgm:t>
    </dgm:pt>
    <dgm:pt modelId="{41336348-2873-4AC8-9A01-30FCC0861E05}" type="sibTrans" cxnId="{9EE3AF0E-1374-4867-865E-D32B64B54A55}">
      <dgm:prSet/>
      <dgm:spPr/>
      <dgm:t>
        <a:bodyPr/>
        <a:lstStyle/>
        <a:p>
          <a:endParaRPr lang="en-US"/>
        </a:p>
      </dgm:t>
    </dgm:pt>
    <dgm:pt modelId="{AEB163A0-9CB9-47E3-8CD3-07FC78B20D50}" type="pres">
      <dgm:prSet presAssocID="{367FB6C0-6904-4282-B652-C6FF4C83B412}" presName="Name0" presStyleCnt="0">
        <dgm:presLayoutVars>
          <dgm:dir/>
          <dgm:resizeHandles val="exact"/>
        </dgm:presLayoutVars>
      </dgm:prSet>
      <dgm:spPr/>
    </dgm:pt>
    <dgm:pt modelId="{2D61DB6C-D6A1-451D-9EB7-5AA684E7BF33}" type="pres">
      <dgm:prSet presAssocID="{39F0E1BD-6BD3-444A-A143-CFD79AB8EED3}" presName="composite" presStyleCnt="0"/>
      <dgm:spPr/>
    </dgm:pt>
    <dgm:pt modelId="{A0DF5392-9E9C-4E78-B837-2F41B0A426E5}" type="pres">
      <dgm:prSet presAssocID="{39F0E1BD-6BD3-444A-A143-CFD79AB8EED3}" presName="rect1" presStyleLbl="trAlignAcc1" presStyleIdx="0" presStyleCnt="13">
        <dgm:presLayoutVars>
          <dgm:bulletEnabled val="1"/>
        </dgm:presLayoutVars>
      </dgm:prSet>
      <dgm:spPr>
        <a:xfrm>
          <a:off x="1180480" y="462988"/>
          <a:ext cx="1985573" cy="620491"/>
        </a:xfrm>
        <a:prstGeom prst="rect">
          <a:avLst/>
        </a:prstGeom>
      </dgm:spPr>
    </dgm:pt>
    <dgm:pt modelId="{B73E336D-ECF0-49D4-98C3-3D4B84372B40}" type="pres">
      <dgm:prSet presAssocID="{39F0E1BD-6BD3-444A-A143-CFD79AB8EED3}" presName="rect2" presStyleLbl="fgImgPlace1" presStyleIdx="0" presStyleCnt="13"/>
      <dgm:spPr/>
    </dgm:pt>
    <dgm:pt modelId="{7168F4D8-61BC-4295-915B-D592660B524D}" type="pres">
      <dgm:prSet presAssocID="{12AA5515-8DE7-48AE-8003-42EF16169E60}" presName="sibTrans" presStyleCnt="0"/>
      <dgm:spPr/>
    </dgm:pt>
    <dgm:pt modelId="{63B3F77C-E1C2-454C-B032-593170C2D911}" type="pres">
      <dgm:prSet presAssocID="{870A8D62-1E9B-4728-BBB2-C532F239B53A}" presName="composite" presStyleCnt="0"/>
      <dgm:spPr/>
    </dgm:pt>
    <dgm:pt modelId="{023A12BF-154D-4FAB-8990-AD3A440CACEB}" type="pres">
      <dgm:prSet presAssocID="{870A8D62-1E9B-4728-BBB2-C532F239B53A}" presName="rect1" presStyleLbl="trAlignAcc1" presStyleIdx="1" presStyleCnt="13">
        <dgm:presLayoutVars>
          <dgm:bulletEnabled val="1"/>
        </dgm:presLayoutVars>
      </dgm:prSet>
      <dgm:spPr/>
    </dgm:pt>
    <dgm:pt modelId="{046612B8-858D-4C46-879C-4E3CD817294E}" type="pres">
      <dgm:prSet presAssocID="{870A8D62-1E9B-4728-BBB2-C532F239B53A}" presName="rect2" presStyleLbl="fgImgPlace1" presStyleIdx="1" presStyleCnt="13"/>
      <dgm:spPr/>
    </dgm:pt>
    <dgm:pt modelId="{0F597D1C-2383-4B24-8E0F-7ED30186DE45}" type="pres">
      <dgm:prSet presAssocID="{B398B65D-CFE8-48B1-8A91-0C320B41677A}" presName="sibTrans" presStyleCnt="0"/>
      <dgm:spPr/>
    </dgm:pt>
    <dgm:pt modelId="{C208B292-2FAC-4ED3-B5E5-FD3EB0F82D71}" type="pres">
      <dgm:prSet presAssocID="{B1989F3F-BD33-42B8-81BC-673CADD9D07A}" presName="composite" presStyleCnt="0"/>
      <dgm:spPr/>
    </dgm:pt>
    <dgm:pt modelId="{B6F6D671-0C22-4FC7-9331-153B20886932}" type="pres">
      <dgm:prSet presAssocID="{B1989F3F-BD33-42B8-81BC-673CADD9D07A}" presName="rect1" presStyleLbl="trAlignAcc1" presStyleIdx="2" presStyleCnt="13">
        <dgm:presLayoutVars>
          <dgm:bulletEnabled val="1"/>
        </dgm:presLayoutVars>
      </dgm:prSet>
      <dgm:spPr>
        <a:xfrm>
          <a:off x="1180480" y="1244118"/>
          <a:ext cx="1985573" cy="620491"/>
        </a:xfrm>
        <a:prstGeom prst="rect">
          <a:avLst/>
        </a:prstGeom>
      </dgm:spPr>
    </dgm:pt>
    <dgm:pt modelId="{055F0373-B97B-4CD6-B59B-4AEB887FCB5D}" type="pres">
      <dgm:prSet presAssocID="{B1989F3F-BD33-42B8-81BC-673CADD9D07A}" presName="rect2" presStyleLbl="fgImgPlace1" presStyleIdx="2" presStyleCnt="13"/>
      <dgm:spPr/>
    </dgm:pt>
    <dgm:pt modelId="{F7DB9554-432C-49E8-97EF-ABA5B39B84F1}" type="pres">
      <dgm:prSet presAssocID="{C4BBDC4A-4AF6-4035-A673-90A8A39DFE4D}" presName="sibTrans" presStyleCnt="0"/>
      <dgm:spPr/>
    </dgm:pt>
    <dgm:pt modelId="{CA6162E9-3542-48CE-B3F2-A90E0E795318}" type="pres">
      <dgm:prSet presAssocID="{CCD7203B-BFD3-4383-83B3-17939CEDAFFD}" presName="composite" presStyleCnt="0"/>
      <dgm:spPr/>
    </dgm:pt>
    <dgm:pt modelId="{33C845BD-9CA3-4CDE-A63A-E740DD8DDF51}" type="pres">
      <dgm:prSet presAssocID="{CCD7203B-BFD3-4383-83B3-17939CEDAFFD}" presName="rect1" presStyleLbl="trAlignAcc1" presStyleIdx="3" presStyleCnt="13">
        <dgm:presLayoutVars>
          <dgm:bulletEnabled val="1"/>
        </dgm:presLayoutVars>
      </dgm:prSet>
      <dgm:spPr>
        <a:xfrm>
          <a:off x="3443474" y="1244118"/>
          <a:ext cx="1985573" cy="620491"/>
        </a:xfrm>
        <a:prstGeom prst="rect">
          <a:avLst/>
        </a:prstGeom>
      </dgm:spPr>
    </dgm:pt>
    <dgm:pt modelId="{E192865D-20FB-4375-9D48-C6D4EDF59D02}" type="pres">
      <dgm:prSet presAssocID="{CCD7203B-BFD3-4383-83B3-17939CEDAFFD}" presName="rect2" presStyleLbl="fgImgPlace1" presStyleIdx="3" presStyleCnt="13"/>
      <dgm:spPr/>
    </dgm:pt>
    <dgm:pt modelId="{EF7F4008-9613-4659-A450-6FEEEAECBAD3}" type="pres">
      <dgm:prSet presAssocID="{B0BCC75E-F557-41D7-9DCB-6A3E09146705}" presName="sibTrans" presStyleCnt="0"/>
      <dgm:spPr/>
    </dgm:pt>
    <dgm:pt modelId="{70E7A760-8DC6-44BA-A59C-7F0CA1C9BC9F}" type="pres">
      <dgm:prSet presAssocID="{E1E13D42-7E0B-4D9F-87BF-ECB4638D8C0D}" presName="composite" presStyleCnt="0"/>
      <dgm:spPr/>
    </dgm:pt>
    <dgm:pt modelId="{51BD62F3-0BFC-4930-8748-B01C65A89DC3}" type="pres">
      <dgm:prSet presAssocID="{E1E13D42-7E0B-4D9F-87BF-ECB4638D8C0D}" presName="rect1" presStyleLbl="trAlignAcc1" presStyleIdx="4" presStyleCnt="13">
        <dgm:presLayoutVars>
          <dgm:bulletEnabled val="1"/>
        </dgm:presLayoutVars>
      </dgm:prSet>
      <dgm:spPr>
        <a:xfrm>
          <a:off x="1180480" y="2025249"/>
          <a:ext cx="1985573" cy="620491"/>
        </a:xfrm>
        <a:prstGeom prst="rect">
          <a:avLst/>
        </a:prstGeom>
      </dgm:spPr>
    </dgm:pt>
    <dgm:pt modelId="{7B4F7E01-2D38-4C62-868F-5777FCE72021}" type="pres">
      <dgm:prSet presAssocID="{E1E13D42-7E0B-4D9F-87BF-ECB4638D8C0D}" presName="rect2" presStyleLbl="fgImgPlace1" presStyleIdx="4" presStyleCnt="13"/>
      <dgm:spPr/>
    </dgm:pt>
    <dgm:pt modelId="{74E46283-300B-4E91-9D37-4E931F2AF5E9}" type="pres">
      <dgm:prSet presAssocID="{BAE7F952-51ED-4757-8C27-0CCCD4A7306E}" presName="sibTrans" presStyleCnt="0"/>
      <dgm:spPr/>
    </dgm:pt>
    <dgm:pt modelId="{BBEFA4AA-496C-40D6-B534-40AA130F8A22}" type="pres">
      <dgm:prSet presAssocID="{79690482-32AF-4325-9309-00122181CB18}" presName="composite" presStyleCnt="0"/>
      <dgm:spPr/>
    </dgm:pt>
    <dgm:pt modelId="{7F5A0E99-530B-45C1-88C9-E5556DF56C74}" type="pres">
      <dgm:prSet presAssocID="{79690482-32AF-4325-9309-00122181CB18}" presName="rect1" presStyleLbl="trAlignAcc1" presStyleIdx="5" presStyleCnt="13">
        <dgm:presLayoutVars>
          <dgm:bulletEnabled val="1"/>
        </dgm:presLayoutVars>
      </dgm:prSet>
      <dgm:spPr>
        <a:xfrm>
          <a:off x="3443474" y="2025249"/>
          <a:ext cx="1985573" cy="620491"/>
        </a:xfrm>
        <a:prstGeom prst="rect">
          <a:avLst/>
        </a:prstGeom>
      </dgm:spPr>
    </dgm:pt>
    <dgm:pt modelId="{4990E94D-D87A-4E0C-99FA-818393F57AAE}" type="pres">
      <dgm:prSet presAssocID="{79690482-32AF-4325-9309-00122181CB18}" presName="rect2" presStyleLbl="fgImgPlace1" presStyleIdx="5" presStyleCnt="13"/>
      <dgm:spPr/>
    </dgm:pt>
    <dgm:pt modelId="{D6672E29-B0E8-422B-90D7-AE9E43EE96E6}" type="pres">
      <dgm:prSet presAssocID="{1084BB54-A069-4ECC-B1D2-8A56C6AAF8C4}" presName="sibTrans" presStyleCnt="0"/>
      <dgm:spPr/>
    </dgm:pt>
    <dgm:pt modelId="{6590AD96-97BE-4240-B28C-3305BB12E653}" type="pres">
      <dgm:prSet presAssocID="{8EF0A185-4BD1-41A1-90DB-0F7DB327F5A5}" presName="composite" presStyleCnt="0"/>
      <dgm:spPr/>
    </dgm:pt>
    <dgm:pt modelId="{53F90BCC-A20F-4535-9CF6-30D66B21C620}" type="pres">
      <dgm:prSet presAssocID="{8EF0A185-4BD1-41A1-90DB-0F7DB327F5A5}" presName="rect1" presStyleLbl="trAlignAcc1" presStyleIdx="6" presStyleCnt="13">
        <dgm:presLayoutVars>
          <dgm:bulletEnabled val="1"/>
        </dgm:presLayoutVars>
      </dgm:prSet>
      <dgm:spPr>
        <a:xfrm>
          <a:off x="1180480" y="2806379"/>
          <a:ext cx="1985573" cy="620491"/>
        </a:xfrm>
        <a:prstGeom prst="rect">
          <a:avLst/>
        </a:prstGeom>
      </dgm:spPr>
    </dgm:pt>
    <dgm:pt modelId="{D23719FD-9D6F-416F-AE73-2EDD2654C689}" type="pres">
      <dgm:prSet presAssocID="{8EF0A185-4BD1-41A1-90DB-0F7DB327F5A5}" presName="rect2" presStyleLbl="fgImgPlace1" presStyleIdx="6" presStyleCnt="13"/>
      <dgm:spPr/>
    </dgm:pt>
    <dgm:pt modelId="{9123045A-844E-4E99-9C33-7839176CBFF0}" type="pres">
      <dgm:prSet presAssocID="{820BD349-9539-4529-8155-DD4D1F501B51}" presName="sibTrans" presStyleCnt="0"/>
      <dgm:spPr/>
    </dgm:pt>
    <dgm:pt modelId="{A213D451-954A-4580-B91F-7D34C2B9E2C9}" type="pres">
      <dgm:prSet presAssocID="{545E7F53-CCBC-4621-83F4-C52C3FD98CDC}" presName="composite" presStyleCnt="0"/>
      <dgm:spPr/>
    </dgm:pt>
    <dgm:pt modelId="{FFC2FAC9-6E21-4BBB-8A61-CA06F576E7D2}" type="pres">
      <dgm:prSet presAssocID="{545E7F53-CCBC-4621-83F4-C52C3FD98CDC}" presName="rect1" presStyleLbl="trAlignAcc1" presStyleIdx="7" presStyleCnt="13">
        <dgm:presLayoutVars>
          <dgm:bulletEnabled val="1"/>
        </dgm:presLayoutVars>
      </dgm:prSet>
      <dgm:spPr>
        <a:xfrm>
          <a:off x="3443474" y="2806379"/>
          <a:ext cx="1985573" cy="620491"/>
        </a:xfrm>
        <a:prstGeom prst="rect">
          <a:avLst/>
        </a:prstGeom>
      </dgm:spPr>
    </dgm:pt>
    <dgm:pt modelId="{85C222ED-66D3-4E70-AAA1-A60A35BC0DAD}" type="pres">
      <dgm:prSet presAssocID="{545E7F53-CCBC-4621-83F4-C52C3FD98CDC}" presName="rect2" presStyleLbl="fgImgPlace1" presStyleIdx="7" presStyleCnt="13"/>
      <dgm:spPr/>
    </dgm:pt>
    <dgm:pt modelId="{568EF5E0-DC48-4994-AF46-8DB0D5383FB2}" type="pres">
      <dgm:prSet presAssocID="{967406A5-513C-4B45-ADEA-1F1ADC502705}" presName="sibTrans" presStyleCnt="0"/>
      <dgm:spPr/>
    </dgm:pt>
    <dgm:pt modelId="{81ED6342-952A-4BE5-9491-CF45AD59A241}" type="pres">
      <dgm:prSet presAssocID="{62E32228-EB6C-4CB9-8208-A2DB79F8D548}" presName="composite" presStyleCnt="0"/>
      <dgm:spPr/>
    </dgm:pt>
    <dgm:pt modelId="{7228D2C8-A069-4DED-B91F-E5D0D0246965}" type="pres">
      <dgm:prSet presAssocID="{62E32228-EB6C-4CB9-8208-A2DB79F8D548}" presName="rect1" presStyleLbl="trAlignAcc1" presStyleIdx="8" presStyleCnt="13">
        <dgm:presLayoutVars>
          <dgm:bulletEnabled val="1"/>
        </dgm:presLayoutVars>
      </dgm:prSet>
      <dgm:spPr>
        <a:xfrm>
          <a:off x="1180480" y="3587509"/>
          <a:ext cx="1985573" cy="620491"/>
        </a:xfrm>
        <a:prstGeom prst="rect">
          <a:avLst/>
        </a:prstGeom>
      </dgm:spPr>
    </dgm:pt>
    <dgm:pt modelId="{4562583C-201F-473D-8861-4E50F2F720C6}" type="pres">
      <dgm:prSet presAssocID="{62E32228-EB6C-4CB9-8208-A2DB79F8D548}" presName="rect2" presStyleLbl="fgImgPlace1" presStyleIdx="8" presStyleCnt="13"/>
      <dgm:spPr/>
    </dgm:pt>
    <dgm:pt modelId="{E2C84EA1-97B6-43DE-8A65-A76B0827250D}" type="pres">
      <dgm:prSet presAssocID="{C36412B4-89E5-4427-8DF7-1A45DA4FD8B7}" presName="sibTrans" presStyleCnt="0"/>
      <dgm:spPr/>
    </dgm:pt>
    <dgm:pt modelId="{DF37B11E-6B78-4EFF-B720-F17BC53EB1E9}" type="pres">
      <dgm:prSet presAssocID="{974897FB-B321-46E4-8333-361A11D2A818}" presName="composite" presStyleCnt="0"/>
      <dgm:spPr/>
    </dgm:pt>
    <dgm:pt modelId="{BC727E66-57F0-46F2-8951-BA7935B80546}" type="pres">
      <dgm:prSet presAssocID="{974897FB-B321-46E4-8333-361A11D2A818}" presName="rect1" presStyleLbl="trAlignAcc1" presStyleIdx="9" presStyleCnt="13">
        <dgm:presLayoutVars>
          <dgm:bulletEnabled val="1"/>
        </dgm:presLayoutVars>
      </dgm:prSet>
      <dgm:spPr>
        <a:xfrm>
          <a:off x="3443474" y="3587509"/>
          <a:ext cx="1985573" cy="620491"/>
        </a:xfrm>
        <a:prstGeom prst="rect">
          <a:avLst/>
        </a:prstGeom>
      </dgm:spPr>
    </dgm:pt>
    <dgm:pt modelId="{FF1AE483-95A9-45C4-86F1-98F86EC349CD}" type="pres">
      <dgm:prSet presAssocID="{974897FB-B321-46E4-8333-361A11D2A818}" presName="rect2" presStyleLbl="fgImgPlace1" presStyleIdx="9" presStyleCnt="13"/>
      <dgm:spPr/>
    </dgm:pt>
    <dgm:pt modelId="{4706041B-CAC6-41F1-9C89-94107112CEDF}" type="pres">
      <dgm:prSet presAssocID="{AC36E945-6E16-4E22-8645-9AB625158297}" presName="sibTrans" presStyleCnt="0"/>
      <dgm:spPr/>
    </dgm:pt>
    <dgm:pt modelId="{5F5D261D-1F08-4297-93E0-B44811DEB24E}" type="pres">
      <dgm:prSet presAssocID="{1BFE45FA-C4A0-4E77-A8A2-2F56F2819ECE}" presName="composite" presStyleCnt="0"/>
      <dgm:spPr/>
    </dgm:pt>
    <dgm:pt modelId="{33EE471C-2750-498B-8B2A-576F3C246A1A}" type="pres">
      <dgm:prSet presAssocID="{1BFE45FA-C4A0-4E77-A8A2-2F56F2819ECE}" presName="rect1" presStyleLbl="trAlignAcc1" presStyleIdx="10" presStyleCnt="13">
        <dgm:presLayoutVars>
          <dgm:bulletEnabled val="1"/>
        </dgm:presLayoutVars>
      </dgm:prSet>
      <dgm:spPr>
        <a:xfrm>
          <a:off x="1180480" y="4368639"/>
          <a:ext cx="1985573" cy="620491"/>
        </a:xfrm>
        <a:prstGeom prst="rect">
          <a:avLst/>
        </a:prstGeom>
      </dgm:spPr>
    </dgm:pt>
    <dgm:pt modelId="{779C6614-6E7D-45BD-B84A-0BEF3B13F2C6}" type="pres">
      <dgm:prSet presAssocID="{1BFE45FA-C4A0-4E77-A8A2-2F56F2819ECE}" presName="rect2" presStyleLbl="fgImgPlace1" presStyleIdx="10" presStyleCnt="13"/>
      <dgm:spPr/>
    </dgm:pt>
    <dgm:pt modelId="{F4594B0A-0C8F-4E80-9569-2E3226904920}" type="pres">
      <dgm:prSet presAssocID="{B7801830-098A-4F68-9E30-7A609F5D5457}" presName="sibTrans" presStyleCnt="0"/>
      <dgm:spPr/>
    </dgm:pt>
    <dgm:pt modelId="{5FAADBC4-4BBE-4B3F-AC42-530AEFE97246}" type="pres">
      <dgm:prSet presAssocID="{265F52CF-0A32-4847-9210-26AB02BE6A28}" presName="composite" presStyleCnt="0"/>
      <dgm:spPr/>
    </dgm:pt>
    <dgm:pt modelId="{F40C8E6E-12F8-41AE-9E83-6BA2622202AA}" type="pres">
      <dgm:prSet presAssocID="{265F52CF-0A32-4847-9210-26AB02BE6A28}" presName="rect1" presStyleLbl="trAlignAcc1" presStyleIdx="11" presStyleCnt="13">
        <dgm:presLayoutVars>
          <dgm:bulletEnabled val="1"/>
        </dgm:presLayoutVars>
      </dgm:prSet>
      <dgm:spPr>
        <a:xfrm>
          <a:off x="3443474" y="4368639"/>
          <a:ext cx="1985573" cy="620491"/>
        </a:xfrm>
        <a:prstGeom prst="rect">
          <a:avLst/>
        </a:prstGeom>
      </dgm:spPr>
    </dgm:pt>
    <dgm:pt modelId="{49DD3843-C6F6-4F82-9467-C2F7F2207ECF}" type="pres">
      <dgm:prSet presAssocID="{265F52CF-0A32-4847-9210-26AB02BE6A28}" presName="rect2" presStyleLbl="fgImgPlace1" presStyleIdx="11" presStyleCnt="13"/>
      <dgm:spPr/>
    </dgm:pt>
    <dgm:pt modelId="{E843707D-F6C5-4BE7-BB64-E1A47A8EEBA1}" type="pres">
      <dgm:prSet presAssocID="{80264ABE-AD84-437F-ACAF-9932FAC7AD7A}" presName="sibTrans" presStyleCnt="0"/>
      <dgm:spPr/>
    </dgm:pt>
    <dgm:pt modelId="{6C13693C-4100-4AF0-8859-2EA1B96EA1AC}" type="pres">
      <dgm:prSet presAssocID="{7E5329EF-3534-4096-AD1D-8D54F6D46964}" presName="composite" presStyleCnt="0"/>
      <dgm:spPr/>
    </dgm:pt>
    <dgm:pt modelId="{C1E2AE36-21C0-463A-8D0F-074F9E2CB75C}" type="pres">
      <dgm:prSet presAssocID="{7E5329EF-3534-4096-AD1D-8D54F6D46964}" presName="rect1" presStyleLbl="trAlignAcc1" presStyleIdx="12" presStyleCnt="13">
        <dgm:presLayoutVars>
          <dgm:bulletEnabled val="1"/>
        </dgm:presLayoutVars>
      </dgm:prSet>
      <dgm:spPr>
        <a:xfrm>
          <a:off x="2311977" y="5149770"/>
          <a:ext cx="1985573" cy="620491"/>
        </a:xfrm>
        <a:prstGeom prst="rect">
          <a:avLst/>
        </a:prstGeom>
      </dgm:spPr>
    </dgm:pt>
    <dgm:pt modelId="{68833E72-2B4F-437A-B7DC-614D947D149C}" type="pres">
      <dgm:prSet presAssocID="{7E5329EF-3534-4096-AD1D-8D54F6D46964}" presName="rect2" presStyleLbl="fgImgPlace1" presStyleIdx="12" presStyleCnt="13"/>
      <dgm:spPr/>
    </dgm:pt>
  </dgm:ptLst>
  <dgm:cxnLst>
    <dgm:cxn modelId="{2995AD0E-5EC2-4977-9C7E-7183CFE3934C}" type="presOf" srcId="{367FB6C0-6904-4282-B652-C6FF4C83B412}" destId="{AEB163A0-9CB9-47E3-8CD3-07FC78B20D50}" srcOrd="0" destOrd="0" presId="urn:microsoft.com/office/officeart/2008/layout/PictureStrips"/>
    <dgm:cxn modelId="{9EE3AF0E-1374-4867-865E-D32B64B54A55}" srcId="{367FB6C0-6904-4282-B652-C6FF4C83B412}" destId="{7E5329EF-3534-4096-AD1D-8D54F6D46964}" srcOrd="12" destOrd="0" parTransId="{92D02EBA-5FCC-40D0-97EE-DD1E611B6551}" sibTransId="{41336348-2873-4AC8-9A01-30FCC0861E05}"/>
    <dgm:cxn modelId="{38F9D41A-E33A-483E-96EF-5219C6E24166}" type="presOf" srcId="{8EF0A185-4BD1-41A1-90DB-0F7DB327F5A5}" destId="{53F90BCC-A20F-4535-9CF6-30D66B21C620}" srcOrd="0" destOrd="0" presId="urn:microsoft.com/office/officeart/2008/layout/PictureStrips"/>
    <dgm:cxn modelId="{38477125-11F4-4972-8726-558395A60B37}" type="presOf" srcId="{870A8D62-1E9B-4728-BBB2-C532F239B53A}" destId="{023A12BF-154D-4FAB-8990-AD3A440CACEB}" srcOrd="0" destOrd="0" presId="urn:microsoft.com/office/officeart/2008/layout/PictureStrips"/>
    <dgm:cxn modelId="{ECA82427-C85E-41B8-9245-7F73CC5ABF7C}" type="presOf" srcId="{1BFE45FA-C4A0-4E77-A8A2-2F56F2819ECE}" destId="{33EE471C-2750-498B-8B2A-576F3C246A1A}" srcOrd="0" destOrd="0" presId="urn:microsoft.com/office/officeart/2008/layout/PictureStrips"/>
    <dgm:cxn modelId="{CF76F02E-1BF5-44CE-9232-0D8879F23219}" srcId="{367FB6C0-6904-4282-B652-C6FF4C83B412}" destId="{79690482-32AF-4325-9309-00122181CB18}" srcOrd="5" destOrd="0" parTransId="{74E47D36-87B9-4D69-A032-A7E1942AD6A6}" sibTransId="{1084BB54-A069-4ECC-B1D2-8A56C6AAF8C4}"/>
    <dgm:cxn modelId="{41601A31-3554-4BFB-AA6C-14D2CA4F6205}" type="presOf" srcId="{CCD7203B-BFD3-4383-83B3-17939CEDAFFD}" destId="{33C845BD-9CA3-4CDE-A63A-E740DD8DDF51}" srcOrd="0" destOrd="0" presId="urn:microsoft.com/office/officeart/2008/layout/PictureStrips"/>
    <dgm:cxn modelId="{9586223A-2BF7-4720-9591-022E5C0F3DA1}" srcId="{367FB6C0-6904-4282-B652-C6FF4C83B412}" destId="{B1989F3F-BD33-42B8-81BC-673CADD9D07A}" srcOrd="2" destOrd="0" parTransId="{AB7BC598-9214-42A6-B586-C741F25D88C8}" sibTransId="{C4BBDC4A-4AF6-4035-A673-90A8A39DFE4D}"/>
    <dgm:cxn modelId="{07AA0741-863C-442E-B199-31BBABC1DBE1}" type="presOf" srcId="{974897FB-B321-46E4-8333-361A11D2A818}" destId="{BC727E66-57F0-46F2-8951-BA7935B80546}" srcOrd="0" destOrd="0" presId="urn:microsoft.com/office/officeart/2008/layout/PictureStrips"/>
    <dgm:cxn modelId="{823E4161-5F17-4380-8233-A6241BC3CBAD}" srcId="{367FB6C0-6904-4282-B652-C6FF4C83B412}" destId="{E1E13D42-7E0B-4D9F-87BF-ECB4638D8C0D}" srcOrd="4" destOrd="0" parTransId="{8E0F6A56-D76C-4D59-A3BC-0A8AEF6039DC}" sibTransId="{BAE7F952-51ED-4757-8C27-0CCCD4A7306E}"/>
    <dgm:cxn modelId="{899EAB64-4D97-4BAC-AC80-E56BDDB8D661}" srcId="{367FB6C0-6904-4282-B652-C6FF4C83B412}" destId="{870A8D62-1E9B-4728-BBB2-C532F239B53A}" srcOrd="1" destOrd="0" parTransId="{0AD3B150-EDCA-4807-BD40-EB07ADE775F3}" sibTransId="{B398B65D-CFE8-48B1-8A91-0C320B41677A}"/>
    <dgm:cxn modelId="{27F54548-FC7F-4D3C-9280-177CD47FE39A}" type="presOf" srcId="{62E32228-EB6C-4CB9-8208-A2DB79F8D548}" destId="{7228D2C8-A069-4DED-B91F-E5D0D0246965}" srcOrd="0" destOrd="0" presId="urn:microsoft.com/office/officeart/2008/layout/PictureStrips"/>
    <dgm:cxn modelId="{40341E6C-261D-4642-AEE2-3BF4FC656530}" srcId="{367FB6C0-6904-4282-B652-C6FF4C83B412}" destId="{CCD7203B-BFD3-4383-83B3-17939CEDAFFD}" srcOrd="3" destOrd="0" parTransId="{1D929D6D-D67D-4AF3-84A3-AFC76873DEFD}" sibTransId="{B0BCC75E-F557-41D7-9DCB-6A3E09146705}"/>
    <dgm:cxn modelId="{F87A184E-9A5D-4D30-84C7-7CF55BDCB266}" srcId="{367FB6C0-6904-4282-B652-C6FF4C83B412}" destId="{545E7F53-CCBC-4621-83F4-C52C3FD98CDC}" srcOrd="7" destOrd="0" parTransId="{450C49A8-CD2E-4316-BD9E-62FD8AD27FB5}" sibTransId="{967406A5-513C-4B45-ADEA-1F1ADC502705}"/>
    <dgm:cxn modelId="{8D0D2271-0BBE-4D6C-A1E2-0C88600CFD3A}" srcId="{367FB6C0-6904-4282-B652-C6FF4C83B412}" destId="{39F0E1BD-6BD3-444A-A143-CFD79AB8EED3}" srcOrd="0" destOrd="0" parTransId="{49F78F16-C88B-4C7F-B8C3-63C53D346962}" sibTransId="{12AA5515-8DE7-48AE-8003-42EF16169E60}"/>
    <dgm:cxn modelId="{D1530353-9BCD-4D8B-89A5-0187111B1A16}" type="presOf" srcId="{7E5329EF-3534-4096-AD1D-8D54F6D46964}" destId="{C1E2AE36-21C0-463A-8D0F-074F9E2CB75C}" srcOrd="0" destOrd="0" presId="urn:microsoft.com/office/officeart/2008/layout/PictureStrips"/>
    <dgm:cxn modelId="{96E7DA74-52C9-4D76-89E0-3B58389A8309}" srcId="{367FB6C0-6904-4282-B652-C6FF4C83B412}" destId="{974897FB-B321-46E4-8333-361A11D2A818}" srcOrd="9" destOrd="0" parTransId="{E874966D-E674-4B58-B999-B37BE6E8277B}" sibTransId="{AC36E945-6E16-4E22-8645-9AB625158297}"/>
    <dgm:cxn modelId="{E8AEEF87-A63D-4B08-8448-B9E9D9AE47AC}" type="presOf" srcId="{E1E13D42-7E0B-4D9F-87BF-ECB4638D8C0D}" destId="{51BD62F3-0BFC-4930-8748-B01C65A89DC3}" srcOrd="0" destOrd="0" presId="urn:microsoft.com/office/officeart/2008/layout/PictureStrips"/>
    <dgm:cxn modelId="{CD86A58A-A151-494D-8607-18A6002610EA}" srcId="{367FB6C0-6904-4282-B652-C6FF4C83B412}" destId="{265F52CF-0A32-4847-9210-26AB02BE6A28}" srcOrd="11" destOrd="0" parTransId="{7B26C2DB-E24B-400C-91DF-91D08259A228}" sibTransId="{80264ABE-AD84-437F-ACAF-9932FAC7AD7A}"/>
    <dgm:cxn modelId="{3A555AA7-BC24-4241-B83F-77126C78B54A}" srcId="{367FB6C0-6904-4282-B652-C6FF4C83B412}" destId="{1BFE45FA-C4A0-4E77-A8A2-2F56F2819ECE}" srcOrd="10" destOrd="0" parTransId="{DF8BD73D-19A0-4B65-BEA4-F7A583CBABE9}" sibTransId="{B7801830-098A-4F68-9E30-7A609F5D5457}"/>
    <dgm:cxn modelId="{244AC9B6-48F5-4808-A40D-88434CB1AEF8}" type="presOf" srcId="{265F52CF-0A32-4847-9210-26AB02BE6A28}" destId="{F40C8E6E-12F8-41AE-9E83-6BA2622202AA}" srcOrd="0" destOrd="0" presId="urn:microsoft.com/office/officeart/2008/layout/PictureStrips"/>
    <dgm:cxn modelId="{1EE8E5BE-2ADA-458F-9483-7612D47CA5DB}" type="presOf" srcId="{B1989F3F-BD33-42B8-81BC-673CADD9D07A}" destId="{B6F6D671-0C22-4FC7-9331-153B20886932}" srcOrd="0" destOrd="0" presId="urn:microsoft.com/office/officeart/2008/layout/PictureStrips"/>
    <dgm:cxn modelId="{7BF052CC-29F4-4E69-B971-AF5F58355F1B}" srcId="{367FB6C0-6904-4282-B652-C6FF4C83B412}" destId="{8EF0A185-4BD1-41A1-90DB-0F7DB327F5A5}" srcOrd="6" destOrd="0" parTransId="{3D0A42FB-C4C4-43D0-9B0A-935194E41C94}" sibTransId="{820BD349-9539-4529-8155-DD4D1F501B51}"/>
    <dgm:cxn modelId="{E19014D6-3348-4CFF-B861-1CFCEC25432C}" type="presOf" srcId="{39F0E1BD-6BD3-444A-A143-CFD79AB8EED3}" destId="{A0DF5392-9E9C-4E78-B837-2F41B0A426E5}" srcOrd="0" destOrd="0" presId="urn:microsoft.com/office/officeart/2008/layout/PictureStrips"/>
    <dgm:cxn modelId="{665939DA-53DB-4999-8498-EC7A9A005672}" type="presOf" srcId="{79690482-32AF-4325-9309-00122181CB18}" destId="{7F5A0E99-530B-45C1-88C9-E5556DF56C74}" srcOrd="0" destOrd="0" presId="urn:microsoft.com/office/officeart/2008/layout/PictureStrips"/>
    <dgm:cxn modelId="{2F163ADA-BB7D-4F26-B3EF-7B8E7AA6ED12}" srcId="{367FB6C0-6904-4282-B652-C6FF4C83B412}" destId="{62E32228-EB6C-4CB9-8208-A2DB79F8D548}" srcOrd="8" destOrd="0" parTransId="{C4165358-0C31-41B0-B276-3A4641E8E9DE}" sibTransId="{C36412B4-89E5-4427-8DF7-1A45DA4FD8B7}"/>
    <dgm:cxn modelId="{69378CE9-46A2-467B-9688-D3BBA8F6794F}" type="presOf" srcId="{545E7F53-CCBC-4621-83F4-C52C3FD98CDC}" destId="{FFC2FAC9-6E21-4BBB-8A61-CA06F576E7D2}" srcOrd="0" destOrd="0" presId="urn:microsoft.com/office/officeart/2008/layout/PictureStrips"/>
    <dgm:cxn modelId="{71BACBFC-4EE2-40D1-ABDE-912211B9C54B}" type="presParOf" srcId="{AEB163A0-9CB9-47E3-8CD3-07FC78B20D50}" destId="{2D61DB6C-D6A1-451D-9EB7-5AA684E7BF33}" srcOrd="0" destOrd="0" presId="urn:microsoft.com/office/officeart/2008/layout/PictureStrips"/>
    <dgm:cxn modelId="{0F2A1CDE-C0B9-41B4-A5D9-300725B1F454}" type="presParOf" srcId="{2D61DB6C-D6A1-451D-9EB7-5AA684E7BF33}" destId="{A0DF5392-9E9C-4E78-B837-2F41B0A426E5}" srcOrd="0" destOrd="0" presId="urn:microsoft.com/office/officeart/2008/layout/PictureStrips"/>
    <dgm:cxn modelId="{7CA3E62B-9506-4D45-A77A-8DFB3B39FEF0}" type="presParOf" srcId="{2D61DB6C-D6A1-451D-9EB7-5AA684E7BF33}" destId="{B73E336D-ECF0-49D4-98C3-3D4B84372B40}" srcOrd="1" destOrd="0" presId="urn:microsoft.com/office/officeart/2008/layout/PictureStrips"/>
    <dgm:cxn modelId="{3F984896-1C83-4649-AD6E-EBD2E40B341D}" type="presParOf" srcId="{AEB163A0-9CB9-47E3-8CD3-07FC78B20D50}" destId="{7168F4D8-61BC-4295-915B-D592660B524D}" srcOrd="1" destOrd="0" presId="urn:microsoft.com/office/officeart/2008/layout/PictureStrips"/>
    <dgm:cxn modelId="{D5A41811-9355-4D80-B6E0-31EA47362EC1}" type="presParOf" srcId="{AEB163A0-9CB9-47E3-8CD3-07FC78B20D50}" destId="{63B3F77C-E1C2-454C-B032-593170C2D911}" srcOrd="2" destOrd="0" presId="urn:microsoft.com/office/officeart/2008/layout/PictureStrips"/>
    <dgm:cxn modelId="{CFEBFB93-ED37-4DED-BCEE-BC358D66D7AD}" type="presParOf" srcId="{63B3F77C-E1C2-454C-B032-593170C2D911}" destId="{023A12BF-154D-4FAB-8990-AD3A440CACEB}" srcOrd="0" destOrd="0" presId="urn:microsoft.com/office/officeart/2008/layout/PictureStrips"/>
    <dgm:cxn modelId="{A056E5CD-8B58-481D-A83B-2A8C0334F95A}" type="presParOf" srcId="{63B3F77C-E1C2-454C-B032-593170C2D911}" destId="{046612B8-858D-4C46-879C-4E3CD817294E}" srcOrd="1" destOrd="0" presId="urn:microsoft.com/office/officeart/2008/layout/PictureStrips"/>
    <dgm:cxn modelId="{B8614261-24BA-4057-A6C1-48467D2316D9}" type="presParOf" srcId="{AEB163A0-9CB9-47E3-8CD3-07FC78B20D50}" destId="{0F597D1C-2383-4B24-8E0F-7ED30186DE45}" srcOrd="3" destOrd="0" presId="urn:microsoft.com/office/officeart/2008/layout/PictureStrips"/>
    <dgm:cxn modelId="{DC7527E1-8571-4C21-A2F9-FC4AECC418AD}" type="presParOf" srcId="{AEB163A0-9CB9-47E3-8CD3-07FC78B20D50}" destId="{C208B292-2FAC-4ED3-B5E5-FD3EB0F82D71}" srcOrd="4" destOrd="0" presId="urn:microsoft.com/office/officeart/2008/layout/PictureStrips"/>
    <dgm:cxn modelId="{E8BD5D6F-BCA6-48E3-9C5B-0CFD4B867ED1}" type="presParOf" srcId="{C208B292-2FAC-4ED3-B5E5-FD3EB0F82D71}" destId="{B6F6D671-0C22-4FC7-9331-153B20886932}" srcOrd="0" destOrd="0" presId="urn:microsoft.com/office/officeart/2008/layout/PictureStrips"/>
    <dgm:cxn modelId="{B63687C8-3953-4F0B-B3CE-6A187BFC16F8}" type="presParOf" srcId="{C208B292-2FAC-4ED3-B5E5-FD3EB0F82D71}" destId="{055F0373-B97B-4CD6-B59B-4AEB887FCB5D}" srcOrd="1" destOrd="0" presId="urn:microsoft.com/office/officeart/2008/layout/PictureStrips"/>
    <dgm:cxn modelId="{4C9A92F2-3558-45BC-992E-DB2E7DAA182D}" type="presParOf" srcId="{AEB163A0-9CB9-47E3-8CD3-07FC78B20D50}" destId="{F7DB9554-432C-49E8-97EF-ABA5B39B84F1}" srcOrd="5" destOrd="0" presId="urn:microsoft.com/office/officeart/2008/layout/PictureStrips"/>
    <dgm:cxn modelId="{CC00CEC0-D623-47FB-837E-BAE773FAE485}" type="presParOf" srcId="{AEB163A0-9CB9-47E3-8CD3-07FC78B20D50}" destId="{CA6162E9-3542-48CE-B3F2-A90E0E795318}" srcOrd="6" destOrd="0" presId="urn:microsoft.com/office/officeart/2008/layout/PictureStrips"/>
    <dgm:cxn modelId="{96B95B7C-35A1-426A-BE1D-393851F86BC4}" type="presParOf" srcId="{CA6162E9-3542-48CE-B3F2-A90E0E795318}" destId="{33C845BD-9CA3-4CDE-A63A-E740DD8DDF51}" srcOrd="0" destOrd="0" presId="urn:microsoft.com/office/officeart/2008/layout/PictureStrips"/>
    <dgm:cxn modelId="{93AF340C-D044-4FD3-9179-9BA48985190E}" type="presParOf" srcId="{CA6162E9-3542-48CE-B3F2-A90E0E795318}" destId="{E192865D-20FB-4375-9D48-C6D4EDF59D02}" srcOrd="1" destOrd="0" presId="urn:microsoft.com/office/officeart/2008/layout/PictureStrips"/>
    <dgm:cxn modelId="{AE406BB9-805D-4A8D-8068-EA5A7F81629C}" type="presParOf" srcId="{AEB163A0-9CB9-47E3-8CD3-07FC78B20D50}" destId="{EF7F4008-9613-4659-A450-6FEEEAECBAD3}" srcOrd="7" destOrd="0" presId="urn:microsoft.com/office/officeart/2008/layout/PictureStrips"/>
    <dgm:cxn modelId="{5D736154-FF48-4BE0-B97F-946F7BB345E9}" type="presParOf" srcId="{AEB163A0-9CB9-47E3-8CD3-07FC78B20D50}" destId="{70E7A760-8DC6-44BA-A59C-7F0CA1C9BC9F}" srcOrd="8" destOrd="0" presId="urn:microsoft.com/office/officeart/2008/layout/PictureStrips"/>
    <dgm:cxn modelId="{6C92160F-F43E-4038-B6D8-1E93AA906285}" type="presParOf" srcId="{70E7A760-8DC6-44BA-A59C-7F0CA1C9BC9F}" destId="{51BD62F3-0BFC-4930-8748-B01C65A89DC3}" srcOrd="0" destOrd="0" presId="urn:microsoft.com/office/officeart/2008/layout/PictureStrips"/>
    <dgm:cxn modelId="{CA05A88B-5050-4A89-B7C4-FFD26B56B2CA}" type="presParOf" srcId="{70E7A760-8DC6-44BA-A59C-7F0CA1C9BC9F}" destId="{7B4F7E01-2D38-4C62-868F-5777FCE72021}" srcOrd="1" destOrd="0" presId="urn:microsoft.com/office/officeart/2008/layout/PictureStrips"/>
    <dgm:cxn modelId="{25BEEDE9-2AC9-4E55-B207-7A1792B1F5FB}" type="presParOf" srcId="{AEB163A0-9CB9-47E3-8CD3-07FC78B20D50}" destId="{74E46283-300B-4E91-9D37-4E931F2AF5E9}" srcOrd="9" destOrd="0" presId="urn:microsoft.com/office/officeart/2008/layout/PictureStrips"/>
    <dgm:cxn modelId="{F209AEF0-C011-40A1-B4C3-7B86B4ADD0DF}" type="presParOf" srcId="{AEB163A0-9CB9-47E3-8CD3-07FC78B20D50}" destId="{BBEFA4AA-496C-40D6-B534-40AA130F8A22}" srcOrd="10" destOrd="0" presId="urn:microsoft.com/office/officeart/2008/layout/PictureStrips"/>
    <dgm:cxn modelId="{CD421703-422E-4D73-BAA3-EFC889DDDA87}" type="presParOf" srcId="{BBEFA4AA-496C-40D6-B534-40AA130F8A22}" destId="{7F5A0E99-530B-45C1-88C9-E5556DF56C74}" srcOrd="0" destOrd="0" presId="urn:microsoft.com/office/officeart/2008/layout/PictureStrips"/>
    <dgm:cxn modelId="{79DBA1B2-A3A3-47F5-8F60-35844AEE2DAC}" type="presParOf" srcId="{BBEFA4AA-496C-40D6-B534-40AA130F8A22}" destId="{4990E94D-D87A-4E0C-99FA-818393F57AAE}" srcOrd="1" destOrd="0" presId="urn:microsoft.com/office/officeart/2008/layout/PictureStrips"/>
    <dgm:cxn modelId="{4D848E5B-25E8-4CC2-929D-C8CF287D90D0}" type="presParOf" srcId="{AEB163A0-9CB9-47E3-8CD3-07FC78B20D50}" destId="{D6672E29-B0E8-422B-90D7-AE9E43EE96E6}" srcOrd="11" destOrd="0" presId="urn:microsoft.com/office/officeart/2008/layout/PictureStrips"/>
    <dgm:cxn modelId="{81133275-A5DF-411D-BC18-49B294C2B4CD}" type="presParOf" srcId="{AEB163A0-9CB9-47E3-8CD3-07FC78B20D50}" destId="{6590AD96-97BE-4240-B28C-3305BB12E653}" srcOrd="12" destOrd="0" presId="urn:microsoft.com/office/officeart/2008/layout/PictureStrips"/>
    <dgm:cxn modelId="{8CC4C9D7-FFDC-4AD4-B3E5-95BF93EA6004}" type="presParOf" srcId="{6590AD96-97BE-4240-B28C-3305BB12E653}" destId="{53F90BCC-A20F-4535-9CF6-30D66B21C620}" srcOrd="0" destOrd="0" presId="urn:microsoft.com/office/officeart/2008/layout/PictureStrips"/>
    <dgm:cxn modelId="{FFEC042D-BDF6-4429-8DEF-0E78A3DBE096}" type="presParOf" srcId="{6590AD96-97BE-4240-B28C-3305BB12E653}" destId="{D23719FD-9D6F-416F-AE73-2EDD2654C689}" srcOrd="1" destOrd="0" presId="urn:microsoft.com/office/officeart/2008/layout/PictureStrips"/>
    <dgm:cxn modelId="{19064EFB-C412-4AF2-977B-966BFAA93096}" type="presParOf" srcId="{AEB163A0-9CB9-47E3-8CD3-07FC78B20D50}" destId="{9123045A-844E-4E99-9C33-7839176CBFF0}" srcOrd="13" destOrd="0" presId="urn:microsoft.com/office/officeart/2008/layout/PictureStrips"/>
    <dgm:cxn modelId="{5CCA8038-3A02-4859-BEF3-0B395824474C}" type="presParOf" srcId="{AEB163A0-9CB9-47E3-8CD3-07FC78B20D50}" destId="{A213D451-954A-4580-B91F-7D34C2B9E2C9}" srcOrd="14" destOrd="0" presId="urn:microsoft.com/office/officeart/2008/layout/PictureStrips"/>
    <dgm:cxn modelId="{A682C6D3-9BB3-4F57-A88F-361EBF47BC85}" type="presParOf" srcId="{A213D451-954A-4580-B91F-7D34C2B9E2C9}" destId="{FFC2FAC9-6E21-4BBB-8A61-CA06F576E7D2}" srcOrd="0" destOrd="0" presId="urn:microsoft.com/office/officeart/2008/layout/PictureStrips"/>
    <dgm:cxn modelId="{31131791-AC53-489C-86C2-FDBCF5B27B0B}" type="presParOf" srcId="{A213D451-954A-4580-B91F-7D34C2B9E2C9}" destId="{85C222ED-66D3-4E70-AAA1-A60A35BC0DAD}" srcOrd="1" destOrd="0" presId="urn:microsoft.com/office/officeart/2008/layout/PictureStrips"/>
    <dgm:cxn modelId="{1AF76C1A-08AB-46DB-8A05-191C9BB6A61E}" type="presParOf" srcId="{AEB163A0-9CB9-47E3-8CD3-07FC78B20D50}" destId="{568EF5E0-DC48-4994-AF46-8DB0D5383FB2}" srcOrd="15" destOrd="0" presId="urn:microsoft.com/office/officeart/2008/layout/PictureStrips"/>
    <dgm:cxn modelId="{EB204CAE-5078-4155-B41F-2027F2A9FAD7}" type="presParOf" srcId="{AEB163A0-9CB9-47E3-8CD3-07FC78B20D50}" destId="{81ED6342-952A-4BE5-9491-CF45AD59A241}" srcOrd="16" destOrd="0" presId="urn:microsoft.com/office/officeart/2008/layout/PictureStrips"/>
    <dgm:cxn modelId="{0C589ED3-5DF4-4984-AC39-E5ACD2EC30F0}" type="presParOf" srcId="{81ED6342-952A-4BE5-9491-CF45AD59A241}" destId="{7228D2C8-A069-4DED-B91F-E5D0D0246965}" srcOrd="0" destOrd="0" presId="urn:microsoft.com/office/officeart/2008/layout/PictureStrips"/>
    <dgm:cxn modelId="{BFFF6DB9-5D8B-4C48-AE62-A9AE026C0AAD}" type="presParOf" srcId="{81ED6342-952A-4BE5-9491-CF45AD59A241}" destId="{4562583C-201F-473D-8861-4E50F2F720C6}" srcOrd="1" destOrd="0" presId="urn:microsoft.com/office/officeart/2008/layout/PictureStrips"/>
    <dgm:cxn modelId="{3BA6B78A-1243-4BE8-A00E-4DFB357A13A2}" type="presParOf" srcId="{AEB163A0-9CB9-47E3-8CD3-07FC78B20D50}" destId="{E2C84EA1-97B6-43DE-8A65-A76B0827250D}" srcOrd="17" destOrd="0" presId="urn:microsoft.com/office/officeart/2008/layout/PictureStrips"/>
    <dgm:cxn modelId="{0CC31F23-FFB1-4554-935D-07B9ACF80F06}" type="presParOf" srcId="{AEB163A0-9CB9-47E3-8CD3-07FC78B20D50}" destId="{DF37B11E-6B78-4EFF-B720-F17BC53EB1E9}" srcOrd="18" destOrd="0" presId="urn:microsoft.com/office/officeart/2008/layout/PictureStrips"/>
    <dgm:cxn modelId="{A5DEDBE2-D611-44A1-B47B-25C4A03F66AB}" type="presParOf" srcId="{DF37B11E-6B78-4EFF-B720-F17BC53EB1E9}" destId="{BC727E66-57F0-46F2-8951-BA7935B80546}" srcOrd="0" destOrd="0" presId="urn:microsoft.com/office/officeart/2008/layout/PictureStrips"/>
    <dgm:cxn modelId="{3CDB1E07-B1FA-4288-8AC0-7E5F7FF114E5}" type="presParOf" srcId="{DF37B11E-6B78-4EFF-B720-F17BC53EB1E9}" destId="{FF1AE483-95A9-45C4-86F1-98F86EC349CD}" srcOrd="1" destOrd="0" presId="urn:microsoft.com/office/officeart/2008/layout/PictureStrips"/>
    <dgm:cxn modelId="{1FDA8DC2-0D42-4BA7-AB8E-CAEF7A4710D3}" type="presParOf" srcId="{AEB163A0-9CB9-47E3-8CD3-07FC78B20D50}" destId="{4706041B-CAC6-41F1-9C89-94107112CEDF}" srcOrd="19" destOrd="0" presId="urn:microsoft.com/office/officeart/2008/layout/PictureStrips"/>
    <dgm:cxn modelId="{04E4E64C-A853-472A-8003-5841F2A3306B}" type="presParOf" srcId="{AEB163A0-9CB9-47E3-8CD3-07FC78B20D50}" destId="{5F5D261D-1F08-4297-93E0-B44811DEB24E}" srcOrd="20" destOrd="0" presId="urn:microsoft.com/office/officeart/2008/layout/PictureStrips"/>
    <dgm:cxn modelId="{73BD9775-F945-4A93-9318-DC830171F1CD}" type="presParOf" srcId="{5F5D261D-1F08-4297-93E0-B44811DEB24E}" destId="{33EE471C-2750-498B-8B2A-576F3C246A1A}" srcOrd="0" destOrd="0" presId="urn:microsoft.com/office/officeart/2008/layout/PictureStrips"/>
    <dgm:cxn modelId="{F840A709-4BE1-421A-A150-CB21D77CDEB1}" type="presParOf" srcId="{5F5D261D-1F08-4297-93E0-B44811DEB24E}" destId="{779C6614-6E7D-45BD-B84A-0BEF3B13F2C6}" srcOrd="1" destOrd="0" presId="urn:microsoft.com/office/officeart/2008/layout/PictureStrips"/>
    <dgm:cxn modelId="{06C7B6C9-381B-4645-A4D1-C32BFEE52E5B}" type="presParOf" srcId="{AEB163A0-9CB9-47E3-8CD3-07FC78B20D50}" destId="{F4594B0A-0C8F-4E80-9569-2E3226904920}" srcOrd="21" destOrd="0" presId="urn:microsoft.com/office/officeart/2008/layout/PictureStrips"/>
    <dgm:cxn modelId="{8D8E9B6C-B704-4C5E-A3D2-3B7DB0B113C1}" type="presParOf" srcId="{AEB163A0-9CB9-47E3-8CD3-07FC78B20D50}" destId="{5FAADBC4-4BBE-4B3F-AC42-530AEFE97246}" srcOrd="22" destOrd="0" presId="urn:microsoft.com/office/officeart/2008/layout/PictureStrips"/>
    <dgm:cxn modelId="{8BAA8C74-5C12-4194-8FEF-0E6398F12F0B}" type="presParOf" srcId="{5FAADBC4-4BBE-4B3F-AC42-530AEFE97246}" destId="{F40C8E6E-12F8-41AE-9E83-6BA2622202AA}" srcOrd="0" destOrd="0" presId="urn:microsoft.com/office/officeart/2008/layout/PictureStrips"/>
    <dgm:cxn modelId="{0D754E38-F971-428F-B9A3-A9B01AD0B981}" type="presParOf" srcId="{5FAADBC4-4BBE-4B3F-AC42-530AEFE97246}" destId="{49DD3843-C6F6-4F82-9467-C2F7F2207ECF}" srcOrd="1" destOrd="0" presId="urn:microsoft.com/office/officeart/2008/layout/PictureStrips"/>
    <dgm:cxn modelId="{175B3907-0B45-4076-8DD1-832D730091A8}" type="presParOf" srcId="{AEB163A0-9CB9-47E3-8CD3-07FC78B20D50}" destId="{E843707D-F6C5-4BE7-BB64-E1A47A8EEBA1}" srcOrd="23" destOrd="0" presId="urn:microsoft.com/office/officeart/2008/layout/PictureStrips"/>
    <dgm:cxn modelId="{CBCA9BC2-F766-4944-88C5-D451B9F00210}" type="presParOf" srcId="{AEB163A0-9CB9-47E3-8CD3-07FC78B20D50}" destId="{6C13693C-4100-4AF0-8859-2EA1B96EA1AC}" srcOrd="24" destOrd="0" presId="urn:microsoft.com/office/officeart/2008/layout/PictureStrips"/>
    <dgm:cxn modelId="{08BD1CDB-FCE1-42BB-8D71-627883729BA4}" type="presParOf" srcId="{6C13693C-4100-4AF0-8859-2EA1B96EA1AC}" destId="{C1E2AE36-21C0-463A-8D0F-074F9E2CB75C}" srcOrd="0" destOrd="0" presId="urn:microsoft.com/office/officeart/2008/layout/PictureStrips"/>
    <dgm:cxn modelId="{343D546F-A993-4355-94C5-64E327AE62FA}" type="presParOf" srcId="{6C13693C-4100-4AF0-8859-2EA1B96EA1AC}" destId="{68833E72-2B4F-437A-B7DC-614D947D14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5392-9E9C-4E78-B837-2F41B0A426E5}">
      <dsp:nvSpPr>
        <dsp:cNvPr id="0" name=""/>
        <dsp:cNvSpPr/>
      </dsp:nvSpPr>
      <dsp:spPr>
        <a:xfrm>
          <a:off x="1180480" y="462988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Cyrus Rustomjee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Lead, IEO</a:t>
          </a:r>
        </a:p>
      </dsp:txBody>
      <dsp:txXfrm>
        <a:off x="1180480" y="462988"/>
        <a:ext cx="1985573" cy="620491"/>
      </dsp:txXfrm>
    </dsp:sp>
    <dsp:sp modelId="{B73E336D-ECF0-49D4-98C3-3D4B84372B40}">
      <dsp:nvSpPr>
        <dsp:cNvPr id="0" name=""/>
        <dsp:cNvSpPr/>
      </dsp:nvSpPr>
      <dsp:spPr>
        <a:xfrm>
          <a:off x="1097747" y="37336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A12BF-154D-4FAB-8990-AD3A440CACEB}">
      <dsp:nvSpPr>
        <dsp:cNvPr id="0" name=""/>
        <dsp:cNvSpPr/>
      </dsp:nvSpPr>
      <dsp:spPr>
        <a:xfrm>
          <a:off x="3443474" y="462988"/>
          <a:ext cx="1985573" cy="620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latin typeface="Segoe UI" panose="020B0502040204020203" pitchFamily="34" charset="0"/>
              <a:cs typeface="Segoe UI" panose="020B0502040204020203" pitchFamily="34" charset="0"/>
            </a:rPr>
            <a:t>Miguel de Las Casas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Co-lead, IEO</a:t>
          </a:r>
        </a:p>
      </dsp:txBody>
      <dsp:txXfrm>
        <a:off x="3443474" y="462988"/>
        <a:ext cx="1985573" cy="620491"/>
      </dsp:txXfrm>
    </dsp:sp>
    <dsp:sp modelId="{046612B8-858D-4C46-879C-4E3CD817294E}">
      <dsp:nvSpPr>
        <dsp:cNvPr id="0" name=""/>
        <dsp:cNvSpPr/>
      </dsp:nvSpPr>
      <dsp:spPr>
        <a:xfrm>
          <a:off x="3360742" y="37336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6D671-0C22-4FC7-9331-153B20886932}">
      <dsp:nvSpPr>
        <dsp:cNvPr id="0" name=""/>
        <dsp:cNvSpPr/>
      </dsp:nvSpPr>
      <dsp:spPr>
        <a:xfrm>
          <a:off x="1180480" y="1244118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Alisa Abrams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1180480" y="1244118"/>
        <a:ext cx="1985573" cy="620491"/>
      </dsp:txXfrm>
    </dsp:sp>
    <dsp:sp modelId="{055F0373-B97B-4CD6-B59B-4AEB887FCB5D}">
      <dsp:nvSpPr>
        <dsp:cNvPr id="0" name=""/>
        <dsp:cNvSpPr/>
      </dsp:nvSpPr>
      <dsp:spPr>
        <a:xfrm>
          <a:off x="1097747" y="115449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845BD-9CA3-4CDE-A63A-E740DD8DDF51}">
      <dsp:nvSpPr>
        <dsp:cNvPr id="0" name=""/>
        <dsp:cNvSpPr/>
      </dsp:nvSpPr>
      <dsp:spPr>
        <a:xfrm>
          <a:off x="3443474" y="1244118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spc="-5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Sriram Balasubramanian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3443474" y="1244118"/>
        <a:ext cx="1985573" cy="620491"/>
      </dsp:txXfrm>
    </dsp:sp>
    <dsp:sp modelId="{E192865D-20FB-4375-9D48-C6D4EDF59D02}">
      <dsp:nvSpPr>
        <dsp:cNvPr id="0" name=""/>
        <dsp:cNvSpPr/>
      </dsp:nvSpPr>
      <dsp:spPr>
        <a:xfrm>
          <a:off x="3360742" y="115449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D62F3-0BFC-4930-8748-B01C65A89DC3}">
      <dsp:nvSpPr>
        <dsp:cNvPr id="0" name=""/>
        <dsp:cNvSpPr/>
      </dsp:nvSpPr>
      <dsp:spPr>
        <a:xfrm>
          <a:off x="1180480" y="202524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Jiakun Li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1180480" y="2025249"/>
        <a:ext cx="1985573" cy="620491"/>
      </dsp:txXfrm>
    </dsp:sp>
    <dsp:sp modelId="{7B4F7E01-2D38-4C62-868F-5777FCE72021}">
      <dsp:nvSpPr>
        <dsp:cNvPr id="0" name=""/>
        <dsp:cNvSpPr/>
      </dsp:nvSpPr>
      <dsp:spPr>
        <a:xfrm>
          <a:off x="1097747" y="193562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A0E99-530B-45C1-88C9-E5556DF56C74}">
      <dsp:nvSpPr>
        <dsp:cNvPr id="0" name=""/>
        <dsp:cNvSpPr/>
      </dsp:nvSpPr>
      <dsp:spPr>
        <a:xfrm>
          <a:off x="3443474" y="202524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Yishu Chen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3443474" y="2025249"/>
        <a:ext cx="1985573" cy="620491"/>
      </dsp:txXfrm>
    </dsp:sp>
    <dsp:sp modelId="{4990E94D-D87A-4E0C-99FA-818393F57AAE}">
      <dsp:nvSpPr>
        <dsp:cNvPr id="0" name=""/>
        <dsp:cNvSpPr/>
      </dsp:nvSpPr>
      <dsp:spPr>
        <a:xfrm>
          <a:off x="3360742" y="193562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90BCC-A20F-4535-9CF6-30D66B21C620}">
      <dsp:nvSpPr>
        <dsp:cNvPr id="0" name=""/>
        <dsp:cNvSpPr/>
      </dsp:nvSpPr>
      <dsp:spPr>
        <a:xfrm>
          <a:off x="1180480" y="280637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Lino Briguglio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1180480" y="2806379"/>
        <a:ext cx="1985573" cy="620491"/>
      </dsp:txXfrm>
    </dsp:sp>
    <dsp:sp modelId="{D23719FD-9D6F-416F-AE73-2EDD2654C689}">
      <dsp:nvSpPr>
        <dsp:cNvPr id="0" name=""/>
        <dsp:cNvSpPr/>
      </dsp:nvSpPr>
      <dsp:spPr>
        <a:xfrm>
          <a:off x="1097747" y="271675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2FAC9-6E21-4BBB-8A61-CA06F576E7D2}">
      <dsp:nvSpPr>
        <dsp:cNvPr id="0" name=""/>
        <dsp:cNvSpPr/>
      </dsp:nvSpPr>
      <dsp:spPr>
        <a:xfrm>
          <a:off x="3443474" y="280637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Michael Da Costa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3443474" y="2806379"/>
        <a:ext cx="1985573" cy="620491"/>
      </dsp:txXfrm>
    </dsp:sp>
    <dsp:sp modelId="{85C222ED-66D3-4E70-AAA1-A60A35BC0DAD}">
      <dsp:nvSpPr>
        <dsp:cNvPr id="0" name=""/>
        <dsp:cNvSpPr/>
      </dsp:nvSpPr>
      <dsp:spPr>
        <a:xfrm>
          <a:off x="3360742" y="271675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8D2C8-A069-4DED-B91F-E5D0D0246965}">
      <dsp:nvSpPr>
        <dsp:cNvPr id="0" name=""/>
        <dsp:cNvSpPr/>
      </dsp:nvSpPr>
      <dsp:spPr>
        <a:xfrm>
          <a:off x="1180480" y="358750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Peter Heller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 consultant</a:t>
          </a:r>
        </a:p>
      </dsp:txBody>
      <dsp:txXfrm>
        <a:off x="1180480" y="3587509"/>
        <a:ext cx="1985573" cy="620491"/>
      </dsp:txXfrm>
    </dsp:sp>
    <dsp:sp modelId="{4562583C-201F-473D-8861-4E50F2F720C6}">
      <dsp:nvSpPr>
        <dsp:cNvPr id="0" name=""/>
        <dsp:cNvSpPr/>
      </dsp:nvSpPr>
      <dsp:spPr>
        <a:xfrm>
          <a:off x="1097747" y="349788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27E66-57F0-46F2-8951-BA7935B80546}">
      <dsp:nvSpPr>
        <dsp:cNvPr id="0" name=""/>
        <dsp:cNvSpPr/>
      </dsp:nvSpPr>
      <dsp:spPr>
        <a:xfrm>
          <a:off x="3443474" y="358750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Chris Lane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3443474" y="3587509"/>
        <a:ext cx="1985573" cy="620491"/>
      </dsp:txXfrm>
    </dsp:sp>
    <dsp:sp modelId="{FF1AE483-95A9-45C4-86F1-98F86EC349CD}">
      <dsp:nvSpPr>
        <dsp:cNvPr id="0" name=""/>
        <dsp:cNvSpPr/>
      </dsp:nvSpPr>
      <dsp:spPr>
        <a:xfrm>
          <a:off x="3360742" y="349788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71C-2750-498B-8B2A-576F3C246A1A}">
      <dsp:nvSpPr>
        <dsp:cNvPr id="0" name=""/>
        <dsp:cNvSpPr/>
      </dsp:nvSpPr>
      <dsp:spPr>
        <a:xfrm>
          <a:off x="1180480" y="436863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Domenico Lombardi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1180480" y="4368639"/>
        <a:ext cx="1985573" cy="620491"/>
      </dsp:txXfrm>
    </dsp:sp>
    <dsp:sp modelId="{779C6614-6E7D-45BD-B84A-0BEF3B13F2C6}">
      <dsp:nvSpPr>
        <dsp:cNvPr id="0" name=""/>
        <dsp:cNvSpPr/>
      </dsp:nvSpPr>
      <dsp:spPr>
        <a:xfrm>
          <a:off x="1097747" y="427901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C8E6E-12F8-41AE-9E83-6BA2622202AA}">
      <dsp:nvSpPr>
        <dsp:cNvPr id="0" name=""/>
        <dsp:cNvSpPr/>
      </dsp:nvSpPr>
      <dsp:spPr>
        <a:xfrm>
          <a:off x="3443474" y="436863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Xavier Maret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3443474" y="4368639"/>
        <a:ext cx="1985573" cy="620491"/>
      </dsp:txXfrm>
    </dsp:sp>
    <dsp:sp modelId="{49DD3843-C6F6-4F82-9467-C2F7F2207ECF}">
      <dsp:nvSpPr>
        <dsp:cNvPr id="0" name=""/>
        <dsp:cNvSpPr/>
      </dsp:nvSpPr>
      <dsp:spPr>
        <a:xfrm>
          <a:off x="3360742" y="427901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2AE36-21C0-463A-8D0F-074F9E2CB75C}">
      <dsp:nvSpPr>
        <dsp:cNvPr id="0" name=""/>
        <dsp:cNvSpPr/>
      </dsp:nvSpPr>
      <dsp:spPr>
        <a:xfrm>
          <a:off x="2311977" y="5149770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David Marston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2311977" y="5149770"/>
        <a:ext cx="1985573" cy="620491"/>
      </dsp:txXfrm>
    </dsp:sp>
    <dsp:sp modelId="{68833E72-2B4F-437A-B7DC-614D947D149C}">
      <dsp:nvSpPr>
        <dsp:cNvPr id="0" name=""/>
        <dsp:cNvSpPr/>
      </dsp:nvSpPr>
      <dsp:spPr>
        <a:xfrm>
          <a:off x="2229245" y="506014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100"/>
            </a:lvl1pPr>
          </a:lstStyle>
          <a:p>
            <a:fld id="{17662484-B647-154B-8008-6C77C5ECBE5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100"/>
            </a:lvl1pPr>
          </a:lstStyle>
          <a:p>
            <a:fld id="{CADDD8F7-E139-B543-9B89-3A2FC348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100"/>
            </a:lvl1pPr>
          </a:lstStyle>
          <a:p>
            <a:fld id="{0A99F9B1-A119-5B4F-A253-3C28526DFA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3" tIns="46197" rIns="92393" bIns="46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393" tIns="46197" rIns="92393" bIns="461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100"/>
            </a:lvl1pPr>
          </a:lstStyle>
          <a:p>
            <a:fld id="{D0CB577C-39C0-1D4E-BAFA-A41C046D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577C-39C0-1D4E-BAFA-A41C046D0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0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6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2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8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7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89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9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85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0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1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  <a:p>
            <a:pPr marL="163889" indent="-163889" defTabSz="905279">
              <a:buFontTx/>
              <a:buChar char="-"/>
            </a:pPr>
            <a:endParaRPr lang="en-US" sz="1100" dirty="0"/>
          </a:p>
          <a:p>
            <a:pPr defTabSz="905279"/>
            <a:r>
              <a:rPr lang="en-US" sz="11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8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5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6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3" r:id="rId4"/>
    <p:sldLayoutId id="2147483677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+mj-lt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.LucidaGrandeUI" charset="0"/>
        <a:buChar char="▸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slide" Target="slide20.xml"/><Relationship Id="rId21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jpeg"/><Relationship Id="rId10" Type="http://schemas.openxmlformats.org/officeDocument/2006/relationships/image" Target="../media/image6.jpg"/><Relationship Id="rId19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01478" y="5943600"/>
            <a:ext cx="11174278" cy="914400"/>
          </a:xfrm>
        </p:spPr>
        <p:txBody>
          <a:bodyPr/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ISSI-University of Malta – June 27 </a:t>
            </a:r>
            <a:r>
              <a:rPr lang="en-US" sz="2800" b="0" cap="none" dirty="0">
                <a:latin typeface="Segoe UI" panose="020B0502040204020203" pitchFamily="34" charset="0"/>
                <a:cs typeface="Segoe UI" panose="020B0502040204020203" pitchFamily="34" charset="0"/>
              </a:rPr>
              <a:t>, 2022</a:t>
            </a:r>
            <a:endParaRPr lang="en-US" sz="28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36132" y="2063058"/>
            <a:ext cx="5820674" cy="2297514"/>
          </a:xfrm>
        </p:spPr>
        <p:txBody>
          <a:bodyPr/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Small developing states</a:t>
            </a:r>
          </a:p>
          <a:p>
            <a:r>
              <a:rPr lang="en-US" sz="4000" b="0" dirty="0">
                <a:latin typeface="Segoe UI" panose="020B0502040204020203" pitchFamily="34" charset="0"/>
                <a:cs typeface="Segoe UI" panose="020B0502040204020203" pitchFamily="34" charset="0"/>
              </a:rPr>
              <a:t>Evaluation report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43046B-E614-46BC-A6EB-CD2D7F45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06" y="680085"/>
            <a:ext cx="3733800" cy="48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2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 and Traction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i="1" dirty="0">
                <a:solidFill>
                  <a:srgbClr val="FA7A21"/>
                </a:solidFill>
                <a:latin typeface="Segoe UI" panose="020B0502040204020203" pitchFamily="34" charset="0"/>
              </a:rPr>
              <a:t>Steps should be taken at the operational level to enhance the focus and traction of the IMF work on SDS in the areas of surveillance and CD.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selective attention to policy issues that are macro-critical in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Tailored engagement strategies to foster impact and integration of IMF work.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Increased efforts to apply diagnostic tools in a manner suitable to SDS circumstances.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focus of CD support on SDS’ institutional capacity constraints and political economy circumstances.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1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1" y="365125"/>
            <a:ext cx="10440134" cy="82296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3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the Lending Framework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i="1" dirty="0">
                <a:solidFill>
                  <a:srgbClr val="FA7A21"/>
                </a:solidFill>
                <a:latin typeface="Segoe UI" panose="020B0502040204020203" pitchFamily="34" charset="0"/>
              </a:rPr>
              <a:t>The IMF should consider how to use its lending framework in ways that better address the needs and vulnerabilities of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attention to growth and resilience outcomes in programs with SDS, including by drawing on expertise in partner institutions.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The newly designed RST should be implemented taking into account the particular needs and institutional constraints of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Access limits under the IMF’s emergency financing instruments for large disasters could be increased further for countries with robust macroeconomic frameworks and governance standards. </a:t>
            </a:r>
          </a:p>
        </p:txBody>
      </p:sp>
    </p:spTree>
    <p:extLst>
      <p:ext uri="{BB962C8B-B14F-4D97-AF65-F5344CB8AC3E}">
        <p14:creationId xmlns:p14="http://schemas.microsoft.com/office/powerpoint/2010/main" val="100899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4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Enhancing HR Management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i="1" dirty="0">
                <a:solidFill>
                  <a:srgbClr val="FA7A21"/>
                </a:solidFill>
                <a:latin typeface="Segoe UI" panose="020B0502040204020203" pitchFamily="34" charset="0"/>
              </a:rPr>
              <a:t>The IMF should adopt further HR management and budgetary commitments to increase continuity and impact of staff’s engagement with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departmental commitment to reducing the turnover of staff working on SDS and avoiding gaps in assignments.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Strengthen incentives by increasing recognition, limiting use of co-desks,  greater use of functional departments and research assistants, and limiting stopgap measures.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Additional budgetary resources should be provided to expand the footprint of the IMF in SDS; e.g. regional resident representative offices and RCDCs.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0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Next Steps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Priorities for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10161325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Executive Board discussion on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May 10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: generally broad support from Directors and partial/qualified support from the MD for all four recommendations.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 Management Implementation Plan (MIP) to be prepared by staff, within six months, in response to recommendations endorsed by the Board; concrete actions, with a time frame, and responsibility assignments.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After its discussion by the Evaluation Committee, the MIP must eventually be approved by the Board.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Following its approval, the implementation of the MIP will be monitored annually, together with other MIPs, by the IMF’s Office of Internal Audit. 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</a:p>
          <a:p>
            <a:r>
              <a:rPr lang="en-US" sz="2000" cap="none" dirty="0">
                <a:latin typeface="Segoe UI" panose="020B0502040204020203" pitchFamily="34" charset="0"/>
                <a:cs typeface="Segoe UI" panose="020B0502040204020203" pitchFamily="34" charset="0"/>
              </a:rPr>
              <a:t>Visit us at ieo.imf.org</a:t>
            </a:r>
          </a:p>
        </p:txBody>
      </p:sp>
    </p:spTree>
    <p:extLst>
      <p:ext uri="{BB962C8B-B14F-4D97-AF65-F5344CB8AC3E}">
        <p14:creationId xmlns:p14="http://schemas.microsoft.com/office/powerpoint/2010/main" val="1063456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IMF and World Bank SDS Classifications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4C17B-6C69-4B3B-B549-71849CD3F6B4}"/>
              </a:ext>
            </a:extLst>
          </p:cNvPr>
          <p:cNvSpPr txBox="1"/>
          <p:nvPr/>
        </p:nvSpPr>
        <p:spPr>
          <a:xfrm>
            <a:off x="1504180" y="6062136"/>
            <a:ext cx="8310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 and World Bank. </a:t>
            </a:r>
            <a:b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Note: Microstates are shown in italics; * denotes FCS; countries in orange are the evaluation country cases. AFR=African Department, APD=Asia and Pacific Department, EUR=European Department, MCD=Middle East and Central Asia Department, WHD=Western Hemisphere Department.</a:t>
            </a:r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977B0-5B3C-48B8-837D-6428EC500843}"/>
              </a:ext>
            </a:extLst>
          </p:cNvPr>
          <p:cNvSpPr txBox="1"/>
          <p:nvPr/>
        </p:nvSpPr>
        <p:spPr>
          <a:xfrm>
            <a:off x="10739120" y="6000293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5D20E-2C6C-4B27-A834-C8E78637D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070" y="1159782"/>
            <a:ext cx="8577743" cy="48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Damage from Disasters</a:t>
            </a:r>
            <a:r>
              <a:rPr lang="es-ES" sz="3400" dirty="0">
                <a:latin typeface="Segoe UI" panose="020B0502040204020203" pitchFamily="34" charset="0"/>
                <a:cs typeface="Segoe UI" panose="020B0502040204020203" pitchFamily="34" charset="0"/>
              </a:rPr>
              <a:t>: SDS vs. Non-SDS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977B0-5B3C-48B8-837D-6428EC500843}"/>
              </a:ext>
            </a:extLst>
          </p:cNvPr>
          <p:cNvSpPr txBox="1"/>
          <p:nvPr/>
        </p:nvSpPr>
        <p:spPr>
          <a:xfrm>
            <a:off x="10739120" y="6000293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AE8DF-34BA-408F-BC19-34EA86207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91" y="1476635"/>
            <a:ext cx="5715733" cy="4125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50482F-E2F1-4869-8B4E-FFB27B4B7A3B}"/>
              </a:ext>
            </a:extLst>
          </p:cNvPr>
          <p:cNvSpPr txBox="1"/>
          <p:nvPr/>
        </p:nvSpPr>
        <p:spPr>
          <a:xfrm>
            <a:off x="1483827" y="5674920"/>
            <a:ext cx="49169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International Disasters Database (EM-DAT); IEO calculations.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409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IMF Lending Support, 2010-2020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6046D-B2F5-4A54-8BE5-497AA7D29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" t="50194" r="-1"/>
          <a:stretch/>
        </p:blipFill>
        <p:spPr>
          <a:xfrm>
            <a:off x="1570892" y="1416630"/>
            <a:ext cx="10373332" cy="3155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1ED68-365D-4C1B-B996-E8B382DE7492}"/>
              </a:ext>
            </a:extLst>
          </p:cNvPr>
          <p:cNvSpPr txBox="1"/>
          <p:nvPr/>
        </p:nvSpPr>
        <p:spPr>
          <a:xfrm>
            <a:off x="1492721" y="4586503"/>
            <a:ext cx="83109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IMF; IEO calculations.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0B412-176A-4C05-B397-9E18D93AD29B}"/>
              </a:ext>
            </a:extLst>
          </p:cNvPr>
          <p:cNvSpPr txBox="1"/>
          <p:nvPr/>
        </p:nvSpPr>
        <p:spPr>
          <a:xfrm>
            <a:off x="10739120" y="5962159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09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IMF Spending by Country Type, FY2020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87F7F-6E3B-4A4A-98C7-20AA73CF082E}"/>
              </a:ext>
            </a:extLst>
          </p:cNvPr>
          <p:cNvSpPr txBox="1"/>
          <p:nvPr/>
        </p:nvSpPr>
        <p:spPr>
          <a:xfrm>
            <a:off x="1472467" y="5570491"/>
            <a:ext cx="83109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IMF; IEO calculations. 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9DB66-C091-40CB-9DBD-0256ABE6D362}"/>
              </a:ext>
            </a:extLst>
          </p:cNvPr>
          <p:cNvSpPr txBox="1"/>
          <p:nvPr/>
        </p:nvSpPr>
        <p:spPr>
          <a:xfrm>
            <a:off x="10739120" y="5939155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DE9016-E045-4D46-B259-820531DA8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/>
          <a:stretch/>
        </p:blipFill>
        <p:spPr bwMode="auto">
          <a:xfrm>
            <a:off x="1579831" y="1476636"/>
            <a:ext cx="7152202" cy="4066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6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Emergency Financing for COVID-19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5714BB1-63C9-45F5-B682-7DE9BB07940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495674" y="1408244"/>
            <a:ext cx="6754301" cy="39543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87F7F-6E3B-4A4A-98C7-20AA73CF082E}"/>
              </a:ext>
            </a:extLst>
          </p:cNvPr>
          <p:cNvSpPr txBox="1"/>
          <p:nvPr/>
        </p:nvSpPr>
        <p:spPr>
          <a:xfrm>
            <a:off x="1407411" y="5366656"/>
            <a:ext cx="3835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IMF; IEO calculations. </a:t>
            </a:r>
            <a:b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Note: Cover</a:t>
            </a:r>
            <a:r>
              <a:rPr lang="en-US" sz="1100" dirty="0">
                <a:latin typeface="Segoe UI" panose="020B0502040204020203" pitchFamily="34" charset="0"/>
                <a:ea typeface="Times New Roman" panose="02020603050405020304" pitchFamily="18" charset="0"/>
              </a:rPr>
              <a:t>s EF Requests over March 2020-August 2021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9DB66-C091-40CB-9DBD-0256ABE6D362}"/>
              </a:ext>
            </a:extLst>
          </p:cNvPr>
          <p:cNvSpPr txBox="1"/>
          <p:nvPr/>
        </p:nvSpPr>
        <p:spPr>
          <a:xfrm>
            <a:off x="10739120" y="5939155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6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389208" cy="4912970"/>
          </a:xfrm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Findings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Recommendations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</p:txBody>
      </p:sp>
      <p:graphicFrame>
        <p:nvGraphicFramePr>
          <p:cNvPr id="8" name="Diagram 7">
            <a:hlinkClick r:id="rId3" action="ppaction://hlinksldjump"/>
            <a:extLst>
              <a:ext uri="{FF2B5EF4-FFF2-40B4-BE49-F238E27FC236}">
                <a16:creationId xmlns:a16="http://schemas.microsoft.com/office/drawing/2014/main" id="{E42413C0-5B2A-46C4-98AD-48DC6B1EC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192311"/>
              </p:ext>
            </p:extLst>
          </p:nvPr>
        </p:nvGraphicFramePr>
        <p:xfrm>
          <a:off x="5665204" y="714376"/>
          <a:ext cx="6526796" cy="614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E069D613-0356-4931-8976-33AA4E85A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93" y="1049211"/>
            <a:ext cx="619199" cy="709813"/>
          </a:xfrm>
          <a:prstGeom prst="rect">
            <a:avLst/>
          </a:prstGeom>
        </p:spPr>
      </p:pic>
      <p:pic>
        <p:nvPicPr>
          <p:cNvPr id="10" name="Picture 9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826B9C8D-CD7A-4A50-BEA4-EC4CEB6A89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77" y="1863706"/>
            <a:ext cx="609052" cy="675115"/>
          </a:xfrm>
          <a:prstGeom prst="rect">
            <a:avLst/>
          </a:prstGeom>
        </p:spPr>
      </p:pic>
      <p:pic>
        <p:nvPicPr>
          <p:cNvPr id="12" name="Picture 11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DC15D8BD-D0FB-4E33-8DA1-4A42C0565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77" y="1049211"/>
            <a:ext cx="609052" cy="713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EDF9B-7BE2-49E3-A118-38BD1CBB2A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8736" y="1820337"/>
            <a:ext cx="635222" cy="713232"/>
          </a:xfrm>
          <a:prstGeom prst="rect">
            <a:avLst/>
          </a:prstGeom>
          <a:ln>
            <a:solidFill>
              <a:srgbClr val="FEFEFE">
                <a:hueOff val="0"/>
                <a:satOff val="0"/>
                <a:lumOff val="0"/>
              </a:srgbClr>
            </a:solidFill>
          </a:ln>
        </p:spPr>
      </p:pic>
      <p:pic>
        <p:nvPicPr>
          <p:cNvPr id="1026" name="Picture 21">
            <a:extLst>
              <a:ext uri="{FF2B5EF4-FFF2-40B4-BE49-F238E27FC236}">
                <a16:creationId xmlns:a16="http://schemas.microsoft.com/office/drawing/2014/main" id="{B8445EB1-81AC-4AB4-8B34-D663CDC90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-1"/>
          <a:stretch/>
        </p:blipFill>
        <p:spPr bwMode="auto">
          <a:xfrm>
            <a:off x="6576747" y="2609279"/>
            <a:ext cx="627210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F4E23AE-CB98-4039-960F-ECCF543AFC3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r="5745"/>
          <a:stretch/>
        </p:blipFill>
        <p:spPr>
          <a:xfrm>
            <a:off x="8880977" y="2640086"/>
            <a:ext cx="609052" cy="682425"/>
          </a:xfrm>
          <a:prstGeom prst="rect">
            <a:avLst/>
          </a:prstGeom>
        </p:spPr>
      </p:pic>
      <p:pic>
        <p:nvPicPr>
          <p:cNvPr id="2" name="Picture 2" descr="As tourism will continue to struggle, gains experienced by winners of this  'new normal' will intensify - Lino Briguglio">
            <a:extLst>
              <a:ext uri="{FF2B5EF4-FFF2-40B4-BE49-F238E27FC236}">
                <a16:creationId xmlns:a16="http://schemas.microsoft.com/office/drawing/2014/main" id="{2C22DF7E-5B0B-44DE-9145-7F6F71888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r="10440" b="6637"/>
          <a:stretch/>
        </p:blipFill>
        <p:spPr bwMode="auto">
          <a:xfrm>
            <a:off x="6576747" y="3427549"/>
            <a:ext cx="627210" cy="6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ael DaCosta | Guyana Economic Analysis Group">
            <a:extLst>
              <a:ext uri="{FF2B5EF4-FFF2-40B4-BE49-F238E27FC236}">
                <a16:creationId xmlns:a16="http://schemas.microsoft.com/office/drawing/2014/main" id="{7BB7455F-A14B-4B4B-9E9D-C44BB6B42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7" t="2074" r="20844" b="37196"/>
          <a:stretch/>
        </p:blipFill>
        <p:spPr bwMode="auto">
          <a:xfrm>
            <a:off x="8877849" y="3423775"/>
            <a:ext cx="609052" cy="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er S. Heller - Home Page">
            <a:extLst>
              <a:ext uri="{FF2B5EF4-FFF2-40B4-BE49-F238E27FC236}">
                <a16:creationId xmlns:a16="http://schemas.microsoft.com/office/drawing/2014/main" id="{E60C80F9-92ED-4FBF-9D47-6CF2AEED9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5833" r="15238" b="17084"/>
          <a:stretch/>
        </p:blipFill>
        <p:spPr bwMode="auto">
          <a:xfrm>
            <a:off x="6575472" y="4219012"/>
            <a:ext cx="632572" cy="6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 Lane | Center for Global Development | Ideas to Action">
            <a:extLst>
              <a:ext uri="{FF2B5EF4-FFF2-40B4-BE49-F238E27FC236}">
                <a16:creationId xmlns:a16="http://schemas.microsoft.com/office/drawing/2014/main" id="{4151B713-9949-498A-B727-76543E7E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9" y="4207464"/>
            <a:ext cx="609052" cy="6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o of Domenico Lombardi">
            <a:extLst>
              <a:ext uri="{FF2B5EF4-FFF2-40B4-BE49-F238E27FC236}">
                <a16:creationId xmlns:a16="http://schemas.microsoft.com/office/drawing/2014/main" id="{5D99C7B9-2910-4822-A91E-264F2ED2E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6379" r="21543" b="30174"/>
          <a:stretch/>
        </p:blipFill>
        <p:spPr bwMode="auto">
          <a:xfrm>
            <a:off x="6568736" y="4960068"/>
            <a:ext cx="631030" cy="6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 Evil Empire? A Global Economic Expert Says Lending Practices Of Jamaican  Banks Deeply Problematic">
            <a:extLst>
              <a:ext uri="{FF2B5EF4-FFF2-40B4-BE49-F238E27FC236}">
                <a16:creationId xmlns:a16="http://schemas.microsoft.com/office/drawing/2014/main" id="{712C3D1D-B228-4F3B-BF22-4E69DA92A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r="23234"/>
          <a:stretch/>
        </p:blipFill>
        <p:spPr bwMode="auto">
          <a:xfrm>
            <a:off x="7721365" y="5781675"/>
            <a:ext cx="616044" cy="6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89230984-1348-428B-8354-0D97B567B7B3">
            <a:extLst>
              <a:ext uri="{FF2B5EF4-FFF2-40B4-BE49-F238E27FC236}">
                <a16:creationId xmlns:a16="http://schemas.microsoft.com/office/drawing/2014/main" id="{28111860-160D-43BA-9A5D-23AA9A0B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9" y="4930742"/>
            <a:ext cx="633984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17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Background Papers</a:t>
            </a:r>
            <a:endParaRPr lang="en-US" sz="3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1" y="1443189"/>
            <a:ext cx="5194852" cy="2715664"/>
          </a:xfrm>
          <a:ln>
            <a:noFill/>
          </a:ln>
        </p:spPr>
        <p:txBody>
          <a:bodyPr numCol="1"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500" dirty="0">
                <a:solidFill>
                  <a:srgbClr val="FA7A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 Cases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SDS—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AFR+2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Case Studies (BP1).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SDS—Case Studies in 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Asia and Pacific Region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 (BP2).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SDS—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Caribbean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Case Studies (BP3).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4B781-72BB-4902-89E9-029BCB147A5C}"/>
              </a:ext>
            </a:extLst>
          </p:cNvPr>
          <p:cNvSpPr txBox="1"/>
          <p:nvPr/>
        </p:nvSpPr>
        <p:spPr>
          <a:xfrm>
            <a:off x="10290908" y="619633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4D1F79A-9FFC-4774-B131-D7F5A4D3615E}"/>
              </a:ext>
            </a:extLst>
          </p:cNvPr>
          <p:cNvSpPr txBox="1">
            <a:spLocks/>
          </p:cNvSpPr>
          <p:nvPr/>
        </p:nvSpPr>
        <p:spPr>
          <a:xfrm>
            <a:off x="1570891" y="3711593"/>
            <a:ext cx="5277170" cy="2619633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500" dirty="0">
                <a:solidFill>
                  <a:srgbClr val="FA7A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Thematic Papers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 on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Growth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Issues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(BP4).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IMF’s Engagement on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Natural Disasters and Climate Change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 Issues Affecting SDS (BP5).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Fiscal Policy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Engagement in SDS (BP6).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on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 Sector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Issues in SDS (BP7).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Economic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Growth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 of SDS—A Literature Review (BP12).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15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9C56FE1-98C2-41C7-B9CD-F5231661736F}"/>
              </a:ext>
            </a:extLst>
          </p:cNvPr>
          <p:cNvSpPr txBox="1">
            <a:spLocks/>
          </p:cNvSpPr>
          <p:nvPr/>
        </p:nvSpPr>
        <p:spPr>
          <a:xfrm>
            <a:off x="6997148" y="1443189"/>
            <a:ext cx="5194852" cy="355763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500" dirty="0">
                <a:solidFill>
                  <a:srgbClr val="FA7A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Cross-cutting Issues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Capacity Development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Work of the IMF in SDS (BP8).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IMF’s Support to SDS During 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COVID-19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Pandemic (BP9).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IMF Framework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for Engaging with SDS (BP10).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IMF and SDS: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Human Resource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Issues (BP11).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SDS: IEO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Surveys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of Country Officials and IMF Staff (BP13).</a:t>
            </a:r>
          </a:p>
        </p:txBody>
      </p:sp>
    </p:spTree>
    <p:extLst>
      <p:ext uri="{BB962C8B-B14F-4D97-AF65-F5344CB8AC3E}">
        <p14:creationId xmlns:p14="http://schemas.microsoft.com/office/powerpoint/2010/main" val="264863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Reactions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10 Board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5"/>
            <a:ext cx="10532208" cy="5156639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Managing Director statement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MD agreed that a targeted recalibration would be effective to enhance traction and offered qualified and/or partial support to all four recommendations.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Raised concerns about budgetary constraints, compatibility with the IMF legal framework and strategic plans, and overlap with other initiatives.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Executive Board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Welcomed finding that IMF engagement has substantially stepped up and a major overhaul is not required.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Many Directors, including all those representing SDS, offered broad support to all four general recommendations and most specific suggestions. 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Other Directors agreed with the MD’s statement as providing a broadly balanced approach.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C74B2-1B88-4A79-8AA0-808BD361062D}"/>
              </a:ext>
            </a:extLst>
          </p:cNvPr>
          <p:cNvSpPr txBox="1"/>
          <p:nvPr/>
        </p:nvSpPr>
        <p:spPr>
          <a:xfrm>
            <a:off x="10471883" y="6308209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4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Issues for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665379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Does the evaluation provide a fair representation and accurate diagnosis of the IMF engagement with SDS, according to your experience?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Are the recommendations appropriate, both in terms of substance and ambition?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Which should be the main areas of priority?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How to support a strong implementation plan?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6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Special Challenge for the Fund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1" y="1476636"/>
            <a:ext cx="10373459" cy="1276504"/>
          </a:xfrm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34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SDS IMF members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: under 1.5 mill., excluding AEs and high-income fuel exporters.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2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SDS are heterogeneous but most share important characteristics:</a:t>
            </a: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78FE6C8-8C6A-4A7D-86AD-7EFE120C3DF3}"/>
              </a:ext>
            </a:extLst>
          </p:cNvPr>
          <p:cNvSpPr txBox="1">
            <a:spLocks/>
          </p:cNvSpPr>
          <p:nvPr/>
        </p:nvSpPr>
        <p:spPr>
          <a:xfrm>
            <a:off x="1570891" y="2439903"/>
            <a:ext cx="10059135" cy="5187635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Narrow production bases, limited economic diversification, high dependence on trade, and macroeconomic volatility.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Extreme vulnerability to disasters and CC.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Constrained human resources and institutional capacity.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Social and political economy issues including unemployment, brain drain, and instability; 19 are PRGT-eligible, of which 10 are also FCS. </a:t>
            </a:r>
          </a:p>
          <a:p>
            <a:pPr marL="342900" lvl="2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Special challenge for the Fund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Micro-economic issues outside the IMF core expertise are often macro-relevant.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Capacity constraints limit SDS ability to implement policy advice.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Particular financing needs; emergency and long-term.</a:t>
            </a:r>
          </a:p>
          <a:p>
            <a:pPr marL="576263" lvl="2" indent="-2286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Hard to staff teams for SDS work</a:t>
            </a: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2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Overall Progress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The IMF deserves credit for substantially stepping up its engagement over the evaluation period (2010-2020).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Development of specific guidance to staff on SDS work.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Increased attention to disaster and CC issues.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Augmented capacity to provide emergency financing in the aftermath of a disaster.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Increased resources to capacity development work, outstanding role played by Regional Capacity Development Centers (RCDCs).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Commitment by Board members, Management teams, and staff to support SDS.</a:t>
            </a:r>
          </a:p>
          <a:p>
            <a:pPr marL="0" lvl="2" indent="0">
              <a:spcBef>
                <a:spcPts val="2400"/>
              </a:spcBef>
              <a:spcAft>
                <a:spcPts val="600"/>
              </a:spcAft>
              <a:buNone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2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Surveillance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10021840" cy="4912970"/>
          </a:xfrm>
          <a:ln>
            <a:noFill/>
          </a:ln>
        </p:spPr>
        <p:txBody>
          <a:bodyPr>
            <a:noAutofit/>
          </a:bodyPr>
          <a:lstStyle/>
          <a:p>
            <a:pPr marL="342900" lvl="2" indent="-34290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IMF policy advice is generally appreciated as high quality and well tailored, but…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Sometimes lacking actionability and specificity, particularly in macro-relevant areas outside the IMF’s core competence.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Limited access to tools useful to SDS such as FSAP and CCPA (now CMAP).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Low frequency engagement and lack of continuity in country teams hampered the IMF’s trusted advisor relationship and the depth of country understanding.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Challenging to meet standard surveillance requirements and apply complex diagnostic tools in SDS context.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End result: traction is uneven.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Programs and Lending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1" y="1476636"/>
            <a:ext cx="10176823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IMF emergency financing was useful to SDS facing disasters and COVID-19, but…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The IMF lending framework is not specially well suited for SDS’ needs.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Little use of programs with conditionality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relative to other members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. Reasons: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Stigma, political considerations, and availability of alternative sources.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Low access levels relative to scale of need.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Considerable administrative burden relative to capacity.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Short time frame relative to long-term needs.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Even with IMF emergency financing, including during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/>
              </a:rPr>
              <a:t>COVID-19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, access levels are low compared to scale of financing need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20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Capacity Development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CD represents a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higher share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of IMF activity than for other countries.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CD support greatly appreciated; good quality, right content, and sufficiently tailored.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Regional Capacity Development Centers have been a key driver of success.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Main concern: traction and impact are uneven. Reasons: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Limited absorption capacity of recipients, sometimes compounded by lack of ownership.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Tendency to focus on first-best solutions and not recognizing limitations to absorption.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Risk: CD support may be too reliant on sustained external financing.</a:t>
            </a: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HR Management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In general, IMF staff working on SDS are appreciated and valued, but…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IMF work on SDS has been adversely affected by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14C354F-F2EA-4009-BEA2-B51B4FA9AB90}"/>
              </a:ext>
            </a:extLst>
          </p:cNvPr>
          <p:cNvSpPr txBox="1">
            <a:spLocks/>
          </p:cNvSpPr>
          <p:nvPr/>
        </p:nvSpPr>
        <p:spPr>
          <a:xfrm>
            <a:off x="1570892" y="2606936"/>
            <a:ext cx="5896708" cy="491297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lvl="2" indent="-342900">
              <a:spcBef>
                <a:spcPts val="24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High turnover and short tenure of staff, reflecting poor institutional incentives; insufficient recognition, lower ratings and promotion rates.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Challenges from small team sizes and limited access to specialist skillsets.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Lack of resident representatives and presence on the ground.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D822A-7524-4AD9-83BC-443D81A6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70" y="2225936"/>
            <a:ext cx="3376930" cy="3875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17FAF-004F-42CD-92AB-E95A838DE802}"/>
              </a:ext>
            </a:extLst>
          </p:cNvPr>
          <p:cNvSpPr txBox="1"/>
          <p:nvPr/>
        </p:nvSpPr>
        <p:spPr>
          <a:xfrm>
            <a:off x="7749369" y="6127995"/>
            <a:ext cx="40616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SDS AIV Mission Reports (2010-2020); IEO calculations.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424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1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Framework for Engagement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Fund should pursue a targeted recalibration of its overall</a:t>
            </a:r>
            <a:r>
              <a:rPr lang="en-US" sz="2100" b="1" i="1" spc="5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approach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engagement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with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SDS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strengthen</a:t>
            </a:r>
            <a:r>
              <a:rPr lang="en-US" sz="2100" b="1" i="1" spc="-5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value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added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impact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of</a:t>
            </a:r>
            <a:r>
              <a:rPr lang="en-US" sz="2100" b="1" i="1" spc="-5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its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work </a:t>
            </a:r>
            <a:endParaRPr lang="en-US" sz="2100" b="0" i="1" dirty="0">
              <a:solidFill>
                <a:srgbClr val="FA7A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Refresh the guidance provided to IMF staff working on SDS to bring further attention to: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Integration of surveillance, lending, and CD work.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How best to apply surveillance requirements and diagnostic tools recognizing capacity limitations in SDS.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Coordination with partner institutions.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Ensure internal coordination mechanisms support the continuity, accountability, and momentum of SDS work.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55123"/>
      </p:ext>
    </p:extLst>
  </p:cSld>
  <p:clrMapOvr>
    <a:masterClrMapping/>
  </p:clrMapOvr>
</p:sld>
</file>

<file path=ppt/theme/theme1.xml><?xml version="1.0" encoding="utf-8"?>
<a:theme xmlns:a="http://schemas.openxmlformats.org/drawingml/2006/main" name="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Building</Template>
  <TotalTime>39013</TotalTime>
  <Words>1645</Words>
  <Application>Microsoft Office PowerPoint</Application>
  <PresentationFormat>Widescreen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.LucidaGrandeUI</vt:lpstr>
      <vt:lpstr>Arial</vt:lpstr>
      <vt:lpstr>Calibri</vt:lpstr>
      <vt:lpstr>Candara</vt:lpstr>
      <vt:lpstr>Courier New</vt:lpstr>
      <vt:lpstr>Segoe UI</vt:lpstr>
      <vt:lpstr>Segoe UI Semibold</vt:lpstr>
      <vt:lpstr>Wingdings</vt:lpstr>
      <vt:lpstr>Building</vt:lpstr>
      <vt:lpstr>PowerPoint Presentation</vt:lpstr>
      <vt:lpstr>Presentation Outline</vt:lpstr>
      <vt:lpstr>Motivation Special Challenge for the Fund</vt:lpstr>
      <vt:lpstr>Findings Overall Progress</vt:lpstr>
      <vt:lpstr>Findings Surveillance</vt:lpstr>
      <vt:lpstr>Findings Programs and Lending</vt:lpstr>
      <vt:lpstr>Findings Capacity Development</vt:lpstr>
      <vt:lpstr>Findings Internal HR Management</vt:lpstr>
      <vt:lpstr>Recommendation 1 Framework for Engagement</vt:lpstr>
      <vt:lpstr>Recommendation 2 Focus and Traction</vt:lpstr>
      <vt:lpstr>Recommendation 3 Use of the Lending Framework</vt:lpstr>
      <vt:lpstr>Recommendation 4 Enhancing HR Management</vt:lpstr>
      <vt:lpstr>Next Steps Priorities for Implementation</vt:lpstr>
      <vt:lpstr>PowerPoint Presentation</vt:lpstr>
      <vt:lpstr>IMF and World Bank SDS Classifications</vt:lpstr>
      <vt:lpstr>Damage from Disasters: SDS vs. Non-SDS</vt:lpstr>
      <vt:lpstr>IMF Lending Support, 2010-2020</vt:lpstr>
      <vt:lpstr>IMF Spending by Country Type, FY2020</vt:lpstr>
      <vt:lpstr>Emergency Financing for COVID-19</vt:lpstr>
      <vt:lpstr>Background Papers</vt:lpstr>
      <vt:lpstr>Reactions May 10 Board Discussion</vt:lpstr>
      <vt:lpstr>Issues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605</cp:revision>
  <cp:lastPrinted>2021-09-17T14:18:03Z</cp:lastPrinted>
  <dcterms:created xsi:type="dcterms:W3CDTF">2016-11-19T18:32:40Z</dcterms:created>
  <dcterms:modified xsi:type="dcterms:W3CDTF">2022-08-11T20:05:22Z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